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0" r:id="rId5"/>
  </p:sldMasterIdLst>
  <p:notesMasterIdLst>
    <p:notesMasterId r:id="rId70"/>
  </p:notesMasterIdLst>
  <p:handoutMasterIdLst>
    <p:handoutMasterId r:id="rId71"/>
  </p:handoutMasterIdLst>
  <p:sldIdLst>
    <p:sldId id="375" r:id="rId6"/>
    <p:sldId id="302" r:id="rId7"/>
    <p:sldId id="291" r:id="rId8"/>
    <p:sldId id="270" r:id="rId9"/>
    <p:sldId id="504" r:id="rId10"/>
    <p:sldId id="514" r:id="rId11"/>
    <p:sldId id="483" r:id="rId12"/>
    <p:sldId id="517" r:id="rId13"/>
    <p:sldId id="515" r:id="rId14"/>
    <p:sldId id="525" r:id="rId15"/>
    <p:sldId id="520" r:id="rId16"/>
    <p:sldId id="506" r:id="rId17"/>
    <p:sldId id="486" r:id="rId18"/>
    <p:sldId id="485" r:id="rId19"/>
    <p:sldId id="489" r:id="rId20"/>
    <p:sldId id="257" r:id="rId21"/>
    <p:sldId id="274" r:id="rId22"/>
    <p:sldId id="521" r:id="rId23"/>
    <p:sldId id="487" r:id="rId24"/>
    <p:sldId id="523" r:id="rId25"/>
    <p:sldId id="522" r:id="rId26"/>
    <p:sldId id="359" r:id="rId27"/>
    <p:sldId id="526" r:id="rId28"/>
    <p:sldId id="349" r:id="rId29"/>
    <p:sldId id="353" r:id="rId30"/>
    <p:sldId id="351" r:id="rId31"/>
    <p:sldId id="542" r:id="rId32"/>
    <p:sldId id="518" r:id="rId33"/>
    <p:sldId id="546" r:id="rId34"/>
    <p:sldId id="537" r:id="rId35"/>
    <p:sldId id="532" r:id="rId36"/>
    <p:sldId id="510" r:id="rId37"/>
    <p:sldId id="511" r:id="rId38"/>
    <p:sldId id="512" r:id="rId39"/>
    <p:sldId id="550" r:id="rId40"/>
    <p:sldId id="541" r:id="rId41"/>
    <p:sldId id="543" r:id="rId42"/>
    <p:sldId id="388" r:id="rId43"/>
    <p:sldId id="544" r:id="rId44"/>
    <p:sldId id="540" r:id="rId45"/>
    <p:sldId id="536" r:id="rId46"/>
    <p:sldId id="265" r:id="rId47"/>
    <p:sldId id="552" r:id="rId48"/>
    <p:sldId id="273" r:id="rId49"/>
    <p:sldId id="278" r:id="rId50"/>
    <p:sldId id="534" r:id="rId51"/>
    <p:sldId id="492" r:id="rId52"/>
    <p:sldId id="376" r:id="rId53"/>
    <p:sldId id="547" r:id="rId54"/>
    <p:sldId id="432" r:id="rId55"/>
    <p:sldId id="327" r:id="rId56"/>
    <p:sldId id="548" r:id="rId57"/>
    <p:sldId id="434" r:id="rId58"/>
    <p:sldId id="328" r:id="rId59"/>
    <p:sldId id="272" r:id="rId60"/>
    <p:sldId id="553" r:id="rId61"/>
    <p:sldId id="494" r:id="rId62"/>
    <p:sldId id="556" r:id="rId63"/>
    <p:sldId id="549" r:id="rId64"/>
    <p:sldId id="555" r:id="rId65"/>
    <p:sldId id="558" r:id="rId66"/>
    <p:sldId id="338" r:id="rId67"/>
    <p:sldId id="411" r:id="rId68"/>
    <p:sldId id="280" r:id="rId69"/>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da Smith" initials="BS" lastIdx="1" clrIdx="0">
    <p:extLst>
      <p:ext uri="{19B8F6BF-5375-455C-9EA6-DF929625EA0E}">
        <p15:presenceInfo xmlns:p15="http://schemas.microsoft.com/office/powerpoint/2012/main" userId="S-1-5-21-3778899895-3980212994-4022253279-21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E3C5"/>
    <a:srgbClr val="FFFFFF"/>
    <a:srgbClr val="EAE8D1"/>
    <a:srgbClr val="9AB7C1"/>
    <a:srgbClr val="00B0B9"/>
    <a:srgbClr val="EDE2E2"/>
    <a:srgbClr val="F4F4D2"/>
    <a:srgbClr val="4CC8CE"/>
    <a:srgbClr val="E5EED6"/>
    <a:srgbClr val="CC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BCE74-4410-41E5-9A6E-8B98B55AC1CF}" v="3102" dt="2024-11-28T01:36:35.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16516" autoAdjust="0"/>
    <p:restoredTop sz="86424" autoAdjust="0"/>
  </p:normalViewPr>
  <p:slideViewPr>
    <p:cSldViewPr snapToObjects="1">
      <p:cViewPr varScale="1">
        <p:scale>
          <a:sx n="92" d="100"/>
          <a:sy n="92" d="100"/>
        </p:scale>
        <p:origin x="1146" y="78"/>
      </p:cViewPr>
      <p:guideLst/>
    </p:cSldViewPr>
  </p:slideViewPr>
  <p:outlineViewPr>
    <p:cViewPr>
      <p:scale>
        <a:sx n="33" d="100"/>
        <a:sy n="33" d="100"/>
      </p:scale>
      <p:origin x="0" y="-1698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60" d="100"/>
          <a:sy n="160" d="100"/>
        </p:scale>
        <p:origin x="558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 Smith" userId="068a973b-89ea-429f-a100-5eb88b6f171b" providerId="ADAL" clId="{5ACBCE74-4410-41E5-9A6E-8B98B55AC1CF}"/>
    <pc:docChg chg="undo redo custSel addSld delSld modSld sldOrd">
      <pc:chgData name="Brenda Smith" userId="068a973b-89ea-429f-a100-5eb88b6f171b" providerId="ADAL" clId="{5ACBCE74-4410-41E5-9A6E-8B98B55AC1CF}" dt="2024-11-28T01:36:35.537" v="19804" actId="2"/>
      <pc:docMkLst>
        <pc:docMk/>
      </pc:docMkLst>
      <pc:sldChg chg="addSp delSp modSp add mod ord setBg chgLayout modNotesTx">
        <pc:chgData name="Brenda Smith" userId="068a973b-89ea-429f-a100-5eb88b6f171b" providerId="ADAL" clId="{5ACBCE74-4410-41E5-9A6E-8B98B55AC1CF}" dt="2024-11-28T01:33:47.768" v="19791" actId="2"/>
        <pc:sldMkLst>
          <pc:docMk/>
          <pc:sldMk cId="3134478137" sldId="257"/>
        </pc:sldMkLst>
        <pc:spChg chg="add mod">
          <ac:chgData name="Brenda Smith" userId="068a973b-89ea-429f-a100-5eb88b6f171b" providerId="ADAL" clId="{5ACBCE74-4410-41E5-9A6E-8B98B55AC1CF}" dt="2024-11-28T01:10:43.077" v="19180" actId="20577"/>
          <ac:spMkLst>
            <pc:docMk/>
            <pc:sldMk cId="3134478137" sldId="257"/>
            <ac:spMk id="2" creationId="{11950E2D-63C5-268D-4989-4401EB611524}"/>
          </ac:spMkLst>
        </pc:spChg>
        <pc:spChg chg="add del mod ord">
          <ac:chgData name="Brenda Smith" userId="068a973b-89ea-429f-a100-5eb88b6f171b" providerId="ADAL" clId="{5ACBCE74-4410-41E5-9A6E-8B98B55AC1CF}" dt="2024-11-27T00:35:33.245" v="8399" actId="478"/>
          <ac:spMkLst>
            <pc:docMk/>
            <pc:sldMk cId="3134478137" sldId="257"/>
            <ac:spMk id="2" creationId="{FFA2D121-1907-6F5F-969B-A2C9551B8F03}"/>
          </ac:spMkLst>
        </pc:spChg>
        <pc:spChg chg="mod ord">
          <ac:chgData name="Brenda Smith" userId="068a973b-89ea-429f-a100-5eb88b6f171b" providerId="ADAL" clId="{5ACBCE74-4410-41E5-9A6E-8B98B55AC1CF}" dt="2024-11-28T01:33:47.768" v="19791" actId="2"/>
          <ac:spMkLst>
            <pc:docMk/>
            <pc:sldMk cId="3134478137" sldId="257"/>
            <ac:spMk id="3" creationId="{E380D712-E667-3DD9-AF59-CECAA32B07C8}"/>
          </ac:spMkLst>
        </pc:spChg>
        <pc:spChg chg="add mod">
          <ac:chgData name="Brenda Smith" userId="068a973b-89ea-429f-a100-5eb88b6f171b" providerId="ADAL" clId="{5ACBCE74-4410-41E5-9A6E-8B98B55AC1CF}" dt="2024-11-27T00:41:23.277" v="8447" actId="1076"/>
          <ac:spMkLst>
            <pc:docMk/>
            <pc:sldMk cId="3134478137" sldId="257"/>
            <ac:spMk id="4" creationId="{E12358E2-E330-EFF4-D51F-06D249D36913}"/>
          </ac:spMkLst>
        </pc:spChg>
        <pc:picChg chg="add mod">
          <ac:chgData name="Brenda Smith" userId="068a973b-89ea-429f-a100-5eb88b6f171b" providerId="ADAL" clId="{5ACBCE74-4410-41E5-9A6E-8B98B55AC1CF}" dt="2024-11-27T00:36:56.910" v="8410" actId="931"/>
          <ac:picMkLst>
            <pc:docMk/>
            <pc:sldMk cId="3134478137" sldId="257"/>
            <ac:picMk id="6" creationId="{CB149881-C82E-3C6B-8FE3-04BD60A1695D}"/>
          </ac:picMkLst>
        </pc:picChg>
        <pc:picChg chg="add mod">
          <ac:chgData name="Brenda Smith" userId="068a973b-89ea-429f-a100-5eb88b6f171b" providerId="ADAL" clId="{5ACBCE74-4410-41E5-9A6E-8B98B55AC1CF}" dt="2024-11-27T00:41:16.481" v="8446" actId="1076"/>
          <ac:picMkLst>
            <pc:docMk/>
            <pc:sldMk cId="3134478137" sldId="257"/>
            <ac:picMk id="8" creationId="{DCB3C675-C344-98DF-7B90-4C24A5574DB4}"/>
          </ac:picMkLst>
        </pc:picChg>
        <pc:picChg chg="mod ord">
          <ac:chgData name="Brenda Smith" userId="068a973b-89ea-429f-a100-5eb88b6f171b" providerId="ADAL" clId="{5ACBCE74-4410-41E5-9A6E-8B98B55AC1CF}" dt="2024-11-27T00:41:37.833" v="8449" actId="1076"/>
          <ac:picMkLst>
            <pc:docMk/>
            <pc:sldMk cId="3134478137" sldId="257"/>
            <ac:picMk id="15" creationId="{648F97CA-7C0D-7F47-AF2F-DD39A72DBE8A}"/>
          </ac:picMkLst>
        </pc:picChg>
        <pc:cxnChg chg="add mod">
          <ac:chgData name="Brenda Smith" userId="068a973b-89ea-429f-a100-5eb88b6f171b" providerId="ADAL" clId="{5ACBCE74-4410-41E5-9A6E-8B98B55AC1CF}" dt="2024-11-27T04:49:14.179" v="16126" actId="962"/>
          <ac:cxnSpMkLst>
            <pc:docMk/>
            <pc:sldMk cId="3134478137" sldId="257"/>
            <ac:cxnSpMk id="10" creationId="{A1047EDC-908F-2522-DD80-0381FE7F97EB}"/>
          </ac:cxnSpMkLst>
        </pc:cxnChg>
      </pc:sldChg>
      <pc:sldChg chg="add del setBg">
        <pc:chgData name="Brenda Smith" userId="068a973b-89ea-429f-a100-5eb88b6f171b" providerId="ADAL" clId="{5ACBCE74-4410-41E5-9A6E-8B98B55AC1CF}" dt="2024-11-27T00:41:57.154" v="8451" actId="47"/>
        <pc:sldMkLst>
          <pc:docMk/>
          <pc:sldMk cId="851589767" sldId="260"/>
        </pc:sldMkLst>
      </pc:sldChg>
      <pc:sldChg chg="addSp delSp modSp add mod ord setBg delDesignElem modNotesTx">
        <pc:chgData name="Brenda Smith" userId="068a973b-89ea-429f-a100-5eb88b6f171b" providerId="ADAL" clId="{5ACBCE74-4410-41E5-9A6E-8B98B55AC1CF}" dt="2024-11-28T01:15:14.787" v="19360" actId="20577"/>
        <pc:sldMkLst>
          <pc:docMk/>
          <pc:sldMk cId="1451958706" sldId="265"/>
        </pc:sldMkLst>
        <pc:spChg chg="add mod">
          <ac:chgData name="Brenda Smith" userId="068a973b-89ea-429f-a100-5eb88b6f171b" providerId="ADAL" clId="{5ACBCE74-4410-41E5-9A6E-8B98B55AC1CF}" dt="2024-11-28T01:15:14.787" v="19360" actId="20577"/>
          <ac:spMkLst>
            <pc:docMk/>
            <pc:sldMk cId="1451958706" sldId="265"/>
            <ac:spMk id="2" creationId="{1F0517C0-6BD8-35BD-4EDC-41AAE08BAB8C}"/>
          </ac:spMkLst>
        </pc:spChg>
        <pc:spChg chg="del">
          <ac:chgData name="Brenda Smith" userId="068a973b-89ea-429f-a100-5eb88b6f171b" providerId="ADAL" clId="{5ACBCE74-4410-41E5-9A6E-8B98B55AC1CF}" dt="2024-11-25T20:46:09.218" v="2822"/>
          <ac:spMkLst>
            <pc:docMk/>
            <pc:sldMk cId="1451958706" sldId="265"/>
            <ac:spMk id="10" creationId="{42A4FC2C-047E-45A5-965D-8E1E3BF09BC6}"/>
          </ac:spMkLst>
        </pc:spChg>
      </pc:sldChg>
      <pc:sldChg chg="modSp mod">
        <pc:chgData name="Brenda Smith" userId="068a973b-89ea-429f-a100-5eb88b6f171b" providerId="ADAL" clId="{5ACBCE74-4410-41E5-9A6E-8B98B55AC1CF}" dt="2024-11-28T01:35:21.853" v="19798" actId="2"/>
        <pc:sldMkLst>
          <pc:docMk/>
          <pc:sldMk cId="1233805520" sldId="270"/>
        </pc:sldMkLst>
        <pc:spChg chg="mod">
          <ac:chgData name="Brenda Smith" userId="068a973b-89ea-429f-a100-5eb88b6f171b" providerId="ADAL" clId="{5ACBCE74-4410-41E5-9A6E-8B98B55AC1CF}" dt="2024-11-27T19:43:39.747" v="17713" actId="13926"/>
          <ac:spMkLst>
            <pc:docMk/>
            <pc:sldMk cId="1233805520" sldId="270"/>
            <ac:spMk id="2" creationId="{00000000-0000-0000-0000-000000000000}"/>
          </ac:spMkLst>
        </pc:spChg>
        <pc:spChg chg="mod">
          <ac:chgData name="Brenda Smith" userId="068a973b-89ea-429f-a100-5eb88b6f171b" providerId="ADAL" clId="{5ACBCE74-4410-41E5-9A6E-8B98B55AC1CF}" dt="2024-11-27T19:58:21.839" v="17841" actId="6549"/>
          <ac:spMkLst>
            <pc:docMk/>
            <pc:sldMk cId="1233805520" sldId="270"/>
            <ac:spMk id="7" creationId="{00000000-0000-0000-0000-000000000000}"/>
          </ac:spMkLst>
        </pc:spChg>
        <pc:spChg chg="mod">
          <ac:chgData name="Brenda Smith" userId="068a973b-89ea-429f-a100-5eb88b6f171b" providerId="ADAL" clId="{5ACBCE74-4410-41E5-9A6E-8B98B55AC1CF}" dt="2024-11-28T01:35:21.853" v="19798" actId="2"/>
          <ac:spMkLst>
            <pc:docMk/>
            <pc:sldMk cId="1233805520" sldId="270"/>
            <ac:spMk id="9" creationId="{9F931CC7-FFA3-40E3-B761-EC174F921774}"/>
          </ac:spMkLst>
        </pc:spChg>
      </pc:sldChg>
      <pc:sldChg chg="addSp delSp modSp add mod setBg delAnim modAnim modNotesTx">
        <pc:chgData name="Brenda Smith" userId="068a973b-89ea-429f-a100-5eb88b6f171b" providerId="ADAL" clId="{5ACBCE74-4410-41E5-9A6E-8B98B55AC1CF}" dt="2024-11-28T01:16:05.560" v="19479" actId="20577"/>
        <pc:sldMkLst>
          <pc:docMk/>
          <pc:sldMk cId="3724918896" sldId="272"/>
        </pc:sldMkLst>
        <pc:spChg chg="add mod">
          <ac:chgData name="Brenda Smith" userId="068a973b-89ea-429f-a100-5eb88b6f171b" providerId="ADAL" clId="{5ACBCE74-4410-41E5-9A6E-8B98B55AC1CF}" dt="2024-11-28T01:16:05.560" v="19479" actId="20577"/>
          <ac:spMkLst>
            <pc:docMk/>
            <pc:sldMk cId="3724918896" sldId="272"/>
            <ac:spMk id="4" creationId="{FB37BD84-1CD8-16C4-450E-D169FAC512E6}"/>
          </ac:spMkLst>
        </pc:spChg>
        <pc:picChg chg="add mod">
          <ac:chgData name="Brenda Smith" userId="068a973b-89ea-429f-a100-5eb88b6f171b" providerId="ADAL" clId="{5ACBCE74-4410-41E5-9A6E-8B98B55AC1CF}" dt="2024-11-27T04:16:34.339" v="14494"/>
          <ac:picMkLst>
            <pc:docMk/>
            <pc:sldMk cId="3724918896" sldId="272"/>
            <ac:picMk id="2" creationId="{73E574CD-5C53-85A6-520B-BC44C359E0BB}"/>
          </ac:picMkLst>
        </pc:picChg>
        <pc:picChg chg="add mod">
          <ac:chgData name="Brenda Smith" userId="068a973b-89ea-429f-a100-5eb88b6f171b" providerId="ADAL" clId="{5ACBCE74-4410-41E5-9A6E-8B98B55AC1CF}" dt="2024-11-27T04:16:34.339" v="14494"/>
          <ac:picMkLst>
            <pc:docMk/>
            <pc:sldMk cId="3724918896" sldId="272"/>
            <ac:picMk id="3" creationId="{C96838E5-6305-FD39-8744-774C6D90F711}"/>
          </ac:picMkLst>
        </pc:picChg>
        <pc:picChg chg="del">
          <ac:chgData name="Brenda Smith" userId="068a973b-89ea-429f-a100-5eb88b6f171b" providerId="ADAL" clId="{5ACBCE74-4410-41E5-9A6E-8B98B55AC1CF}" dt="2024-11-27T04:14:52.797" v="14473" actId="478"/>
          <ac:picMkLst>
            <pc:docMk/>
            <pc:sldMk cId="3724918896" sldId="272"/>
            <ac:picMk id="5" creationId="{464A4063-DF32-CCB4-D36F-A86E7AAEF538}"/>
          </ac:picMkLst>
        </pc:picChg>
        <pc:picChg chg="del">
          <ac:chgData name="Brenda Smith" userId="068a973b-89ea-429f-a100-5eb88b6f171b" providerId="ADAL" clId="{5ACBCE74-4410-41E5-9A6E-8B98B55AC1CF}" dt="2024-11-27T04:14:48.131" v="14472" actId="478"/>
          <ac:picMkLst>
            <pc:docMk/>
            <pc:sldMk cId="3724918896" sldId="272"/>
            <ac:picMk id="7" creationId="{49C7B2A7-3CE2-BE72-FACE-E65761C6333A}"/>
          </ac:picMkLst>
        </pc:picChg>
        <pc:picChg chg="del">
          <ac:chgData name="Brenda Smith" userId="068a973b-89ea-429f-a100-5eb88b6f171b" providerId="ADAL" clId="{5ACBCE74-4410-41E5-9A6E-8B98B55AC1CF}" dt="2024-11-27T04:14:44.077" v="14471" actId="478"/>
          <ac:picMkLst>
            <pc:docMk/>
            <pc:sldMk cId="3724918896" sldId="272"/>
            <ac:picMk id="9" creationId="{A0DFC575-80CB-292B-588F-1B7750FB8515}"/>
          </ac:picMkLst>
        </pc:picChg>
        <pc:picChg chg="mod">
          <ac:chgData name="Brenda Smith" userId="068a973b-89ea-429f-a100-5eb88b6f171b" providerId="ADAL" clId="{5ACBCE74-4410-41E5-9A6E-8B98B55AC1CF}" dt="2024-11-28T01:07:57.658" v="18531" actId="962"/>
          <ac:picMkLst>
            <pc:docMk/>
            <pc:sldMk cId="3724918896" sldId="272"/>
            <ac:picMk id="12" creationId="{456BE6A3-1F15-BEDD-152F-FAD98B740372}"/>
          </ac:picMkLst>
        </pc:picChg>
      </pc:sldChg>
      <pc:sldChg chg="addSp delSp modSp mod delDesignElem chgLayout modNotesTx">
        <pc:chgData name="Brenda Smith" userId="068a973b-89ea-429f-a100-5eb88b6f171b" providerId="ADAL" clId="{5ACBCE74-4410-41E5-9A6E-8B98B55AC1CF}" dt="2024-11-28T01:33:09.685" v="19789" actId="20577"/>
        <pc:sldMkLst>
          <pc:docMk/>
          <pc:sldMk cId="1691914378" sldId="273"/>
        </pc:sldMkLst>
        <pc:spChg chg="add del mod ord">
          <ac:chgData name="Brenda Smith" userId="068a973b-89ea-429f-a100-5eb88b6f171b" providerId="ADAL" clId="{5ACBCE74-4410-41E5-9A6E-8B98B55AC1CF}" dt="2024-11-28T01:31:30.612" v="19687" actId="478"/>
          <ac:spMkLst>
            <pc:docMk/>
            <pc:sldMk cId="1691914378" sldId="273"/>
            <ac:spMk id="3" creationId="{CBF4967A-BFF9-92CA-C495-A73BCCA3E8E1}"/>
          </ac:spMkLst>
        </pc:spChg>
        <pc:spChg chg="add mod">
          <ac:chgData name="Brenda Smith" userId="068a973b-89ea-429f-a100-5eb88b6f171b" providerId="ADAL" clId="{5ACBCE74-4410-41E5-9A6E-8B98B55AC1CF}" dt="2024-11-25T22:36:54.245" v="4081" actId="1076"/>
          <ac:spMkLst>
            <pc:docMk/>
            <pc:sldMk cId="1691914378" sldId="273"/>
            <ac:spMk id="4" creationId="{EAAA5127-5D48-D731-2F58-A4E78AAD5CC9}"/>
          </ac:spMkLst>
        </pc:spChg>
        <pc:spChg chg="add del mod">
          <ac:chgData name="Brenda Smith" userId="068a973b-89ea-429f-a100-5eb88b6f171b" providerId="ADAL" clId="{5ACBCE74-4410-41E5-9A6E-8B98B55AC1CF}" dt="2024-11-28T01:31:34.172" v="19688" actId="478"/>
          <ac:spMkLst>
            <pc:docMk/>
            <pc:sldMk cId="1691914378" sldId="273"/>
            <ac:spMk id="5" creationId="{34766924-35C8-E716-27E8-AB6B0706DA3D}"/>
          </ac:spMkLst>
        </pc:spChg>
        <pc:spChg chg="add mod">
          <ac:chgData name="Brenda Smith" userId="068a973b-89ea-429f-a100-5eb88b6f171b" providerId="ADAL" clId="{5ACBCE74-4410-41E5-9A6E-8B98B55AC1CF}" dt="2024-11-28T01:33:09.685" v="19789" actId="20577"/>
          <ac:spMkLst>
            <pc:docMk/>
            <pc:sldMk cId="1691914378" sldId="273"/>
            <ac:spMk id="6" creationId="{3340EA1A-8EC4-2E85-204B-A4AB99B5C3C4}"/>
          </ac:spMkLst>
        </pc:spChg>
        <pc:spChg chg="del mod">
          <ac:chgData name="Brenda Smith" userId="068a973b-89ea-429f-a100-5eb88b6f171b" providerId="ADAL" clId="{5ACBCE74-4410-41E5-9A6E-8B98B55AC1CF}" dt="2024-11-25T22:35:45.520" v="4039" actId="478"/>
          <ac:spMkLst>
            <pc:docMk/>
            <pc:sldMk cId="1691914378" sldId="273"/>
            <ac:spMk id="7" creationId="{1A0A82B4-1C60-1699-D050-9C364872E776}"/>
          </ac:spMkLst>
        </pc:spChg>
        <pc:spChg chg="del">
          <ac:chgData name="Brenda Smith" userId="068a973b-89ea-429f-a100-5eb88b6f171b" providerId="ADAL" clId="{5ACBCE74-4410-41E5-9A6E-8B98B55AC1CF}" dt="2024-11-25T22:36:05.099" v="4070" actId="478"/>
          <ac:spMkLst>
            <pc:docMk/>
            <pc:sldMk cId="1691914378" sldId="273"/>
            <ac:spMk id="16" creationId="{50CD048A-10CB-74FE-54AC-C3C27A18DC03}"/>
          </ac:spMkLst>
        </pc:spChg>
        <pc:spChg chg="mod">
          <ac:chgData name="Brenda Smith" userId="068a973b-89ea-429f-a100-5eb88b6f171b" providerId="ADAL" clId="{5ACBCE74-4410-41E5-9A6E-8B98B55AC1CF}" dt="2024-11-28T01:06:16.360" v="18327" actId="962"/>
          <ac:spMkLst>
            <pc:docMk/>
            <pc:sldMk cId="1691914378" sldId="273"/>
            <ac:spMk id="17" creationId="{EE86F675-F28D-0944-E082-9D4F561E24A9}"/>
          </ac:spMkLst>
        </pc:spChg>
        <pc:spChg chg="mod">
          <ac:chgData name="Brenda Smith" userId="068a973b-89ea-429f-a100-5eb88b6f171b" providerId="ADAL" clId="{5ACBCE74-4410-41E5-9A6E-8B98B55AC1CF}" dt="2024-11-28T01:06:18.502" v="18328" actId="962"/>
          <ac:spMkLst>
            <pc:docMk/>
            <pc:sldMk cId="1691914378" sldId="273"/>
            <ac:spMk id="18" creationId="{6883A0DA-D104-5E1C-D6FE-227CDBC38BDE}"/>
          </ac:spMkLst>
        </pc:spChg>
        <pc:spChg chg="mod">
          <ac:chgData name="Brenda Smith" userId="068a973b-89ea-429f-a100-5eb88b6f171b" providerId="ADAL" clId="{5ACBCE74-4410-41E5-9A6E-8B98B55AC1CF}" dt="2024-11-28T01:06:20.652" v="18329" actId="962"/>
          <ac:spMkLst>
            <pc:docMk/>
            <pc:sldMk cId="1691914378" sldId="273"/>
            <ac:spMk id="19" creationId="{6DD71DF4-DE76-14B3-E9D5-8055474BFDA1}"/>
          </ac:spMkLst>
        </pc:spChg>
        <pc:spChg chg="del">
          <ac:chgData name="Brenda Smith" userId="068a973b-89ea-429f-a100-5eb88b6f171b" providerId="ADAL" clId="{5ACBCE74-4410-41E5-9A6E-8B98B55AC1CF}" dt="2024-11-25T22:36:30.800" v="4075" actId="700"/>
          <ac:spMkLst>
            <pc:docMk/>
            <pc:sldMk cId="1691914378" sldId="273"/>
            <ac:spMk id="20" creationId="{D4771268-CB57-404A-9271-370EB28F6090}"/>
          </ac:spMkLst>
        </pc:spChg>
        <pc:picChg chg="mod ord">
          <ac:chgData name="Brenda Smith" userId="068a973b-89ea-429f-a100-5eb88b6f171b" providerId="ADAL" clId="{5ACBCE74-4410-41E5-9A6E-8B98B55AC1CF}" dt="2024-11-26T20:57:42.313" v="5880" actId="1076"/>
          <ac:picMkLst>
            <pc:docMk/>
            <pc:sldMk cId="1691914378" sldId="273"/>
            <ac:picMk id="15" creationId="{285DC53D-6639-8843-76DC-236D4FB76C68}"/>
          </ac:picMkLst>
        </pc:picChg>
      </pc:sldChg>
      <pc:sldChg chg="modSp add del mod ord modNotesTx">
        <pc:chgData name="Brenda Smith" userId="068a973b-89ea-429f-a100-5eb88b6f171b" providerId="ADAL" clId="{5ACBCE74-4410-41E5-9A6E-8B98B55AC1CF}" dt="2024-11-28T01:10:48.881" v="19181" actId="33553"/>
        <pc:sldMkLst>
          <pc:docMk/>
          <pc:sldMk cId="1396986230" sldId="274"/>
        </pc:sldMkLst>
        <pc:spChg chg="mod">
          <ac:chgData name="Brenda Smith" userId="068a973b-89ea-429f-a100-5eb88b6f171b" providerId="ADAL" clId="{5ACBCE74-4410-41E5-9A6E-8B98B55AC1CF}" dt="2024-11-28T01:10:48.881" v="19181" actId="33553"/>
          <ac:spMkLst>
            <pc:docMk/>
            <pc:sldMk cId="1396986230" sldId="274"/>
            <ac:spMk id="15" creationId="{707B3AD8-1EA2-4CAB-BEC1-D0C9E58996A1}"/>
          </ac:spMkLst>
        </pc:spChg>
        <pc:graphicFrameChg chg="mod">
          <ac:chgData name="Brenda Smith" userId="068a973b-89ea-429f-a100-5eb88b6f171b" providerId="ADAL" clId="{5ACBCE74-4410-41E5-9A6E-8B98B55AC1CF}" dt="2024-11-27T04:50:06.250" v="16332" actId="962"/>
          <ac:graphicFrameMkLst>
            <pc:docMk/>
            <pc:sldMk cId="1396986230" sldId="274"/>
            <ac:graphicFrameMk id="13" creationId="{A8AAF979-9BFE-4FB5-A8E4-5138487A58C7}"/>
          </ac:graphicFrameMkLst>
        </pc:graphicFrameChg>
      </pc:sldChg>
      <pc:sldChg chg="addSp modSp mod modNotesTx">
        <pc:chgData name="Brenda Smith" userId="068a973b-89ea-429f-a100-5eb88b6f171b" providerId="ADAL" clId="{5ACBCE74-4410-41E5-9A6E-8B98B55AC1CF}" dt="2024-11-28T01:15:54.464" v="19459" actId="20577"/>
        <pc:sldMkLst>
          <pc:docMk/>
          <pc:sldMk cId="3438079537" sldId="278"/>
        </pc:sldMkLst>
        <pc:spChg chg="mod">
          <ac:chgData name="Brenda Smith" userId="068a973b-89ea-429f-a100-5eb88b6f171b" providerId="ADAL" clId="{5ACBCE74-4410-41E5-9A6E-8B98B55AC1CF}" dt="2024-11-28T01:06:23.372" v="18330" actId="962"/>
          <ac:spMkLst>
            <pc:docMk/>
            <pc:sldMk cId="3438079537" sldId="278"/>
            <ac:spMk id="2" creationId="{CD660ECC-D7D7-99EB-8D0E-95365889998D}"/>
          </ac:spMkLst>
        </pc:spChg>
        <pc:spChg chg="mod">
          <ac:chgData name="Brenda Smith" userId="068a973b-89ea-429f-a100-5eb88b6f171b" providerId="ADAL" clId="{5ACBCE74-4410-41E5-9A6E-8B98B55AC1CF}" dt="2024-11-28T01:06:25.419" v="18331" actId="962"/>
          <ac:spMkLst>
            <pc:docMk/>
            <pc:sldMk cId="3438079537" sldId="278"/>
            <ac:spMk id="3" creationId="{765D507C-2092-4E0C-C9BF-F5C2003DF40A}"/>
          </ac:spMkLst>
        </pc:spChg>
        <pc:spChg chg="add mod">
          <ac:chgData name="Brenda Smith" userId="068a973b-89ea-429f-a100-5eb88b6f171b" providerId="ADAL" clId="{5ACBCE74-4410-41E5-9A6E-8B98B55AC1CF}" dt="2024-11-28T01:15:54.464" v="19459" actId="20577"/>
          <ac:spMkLst>
            <pc:docMk/>
            <pc:sldMk cId="3438079537" sldId="278"/>
            <ac:spMk id="4" creationId="{E21CEB04-7589-FFDF-4D2E-32DAF2955D3A}"/>
          </ac:spMkLst>
        </pc:spChg>
        <pc:spChg chg="mod">
          <ac:chgData name="Brenda Smith" userId="068a973b-89ea-429f-a100-5eb88b6f171b" providerId="ADAL" clId="{5ACBCE74-4410-41E5-9A6E-8B98B55AC1CF}" dt="2024-11-27T03:19:57.911" v="11928" actId="1076"/>
          <ac:spMkLst>
            <pc:docMk/>
            <pc:sldMk cId="3438079537" sldId="278"/>
            <ac:spMk id="12" creationId="{B3CDEB4E-4A75-FF17-9BFC-B97513ECD928}"/>
          </ac:spMkLst>
        </pc:spChg>
      </pc:sldChg>
      <pc:sldChg chg="modSp add mod">
        <pc:chgData name="Brenda Smith" userId="068a973b-89ea-429f-a100-5eb88b6f171b" providerId="ADAL" clId="{5ACBCE74-4410-41E5-9A6E-8B98B55AC1CF}" dt="2024-11-28T01:10:00.582" v="19136" actId="962"/>
        <pc:sldMkLst>
          <pc:docMk/>
          <pc:sldMk cId="1624868324" sldId="280"/>
        </pc:sldMkLst>
        <pc:spChg chg="mod">
          <ac:chgData name="Brenda Smith" userId="068a973b-89ea-429f-a100-5eb88b6f171b" providerId="ADAL" clId="{5ACBCE74-4410-41E5-9A6E-8B98B55AC1CF}" dt="2024-11-27T20:37:43.216" v="17854" actId="14100"/>
          <ac:spMkLst>
            <pc:docMk/>
            <pc:sldMk cId="1624868324" sldId="280"/>
            <ac:spMk id="2" creationId="{E0FDB886-5571-4533-9729-DA986BC21910}"/>
          </ac:spMkLst>
        </pc:spChg>
        <pc:picChg chg="mod">
          <ac:chgData name="Brenda Smith" userId="068a973b-89ea-429f-a100-5eb88b6f171b" providerId="ADAL" clId="{5ACBCE74-4410-41E5-9A6E-8B98B55AC1CF}" dt="2024-11-28T01:10:00.582" v="19136" actId="962"/>
          <ac:picMkLst>
            <pc:docMk/>
            <pc:sldMk cId="1624868324" sldId="280"/>
            <ac:picMk id="5" creationId="{3074A272-AB73-490E-97BE-E51A1ED59B85}"/>
          </ac:picMkLst>
        </pc:picChg>
      </pc:sldChg>
      <pc:sldChg chg="modSp add del mod ord modNotesTx">
        <pc:chgData name="Brenda Smith" userId="068a973b-89ea-429f-a100-5eb88b6f171b" providerId="ADAL" clId="{5ACBCE74-4410-41E5-9A6E-8B98B55AC1CF}" dt="2024-11-27T01:09:50.958" v="9679" actId="47"/>
        <pc:sldMkLst>
          <pc:docMk/>
          <pc:sldMk cId="2883015856" sldId="281"/>
        </pc:sldMkLst>
        <pc:spChg chg="mod">
          <ac:chgData name="Brenda Smith" userId="068a973b-89ea-429f-a100-5eb88b6f171b" providerId="ADAL" clId="{5ACBCE74-4410-41E5-9A6E-8B98B55AC1CF}" dt="2024-11-25T20:51:37.277" v="2869" actId="113"/>
          <ac:spMkLst>
            <pc:docMk/>
            <pc:sldMk cId="2883015856" sldId="281"/>
            <ac:spMk id="3" creationId="{376064A5-ABDF-1CF0-59E1-20618665A9AF}"/>
          </ac:spMkLst>
        </pc:spChg>
      </pc:sldChg>
      <pc:sldChg chg="add del ord modNotesTx">
        <pc:chgData name="Brenda Smith" userId="068a973b-89ea-429f-a100-5eb88b6f171b" providerId="ADAL" clId="{5ACBCE74-4410-41E5-9A6E-8B98B55AC1CF}" dt="2024-11-27T01:09:47.234" v="9678" actId="47"/>
        <pc:sldMkLst>
          <pc:docMk/>
          <pc:sldMk cId="186635295" sldId="283"/>
        </pc:sldMkLst>
      </pc:sldChg>
      <pc:sldChg chg="delSp add del setBg delDesignElem">
        <pc:chgData name="Brenda Smith" userId="068a973b-89ea-429f-a100-5eb88b6f171b" providerId="ADAL" clId="{5ACBCE74-4410-41E5-9A6E-8B98B55AC1CF}" dt="2024-11-27T04:18:21.492" v="14507" actId="47"/>
        <pc:sldMkLst>
          <pc:docMk/>
          <pc:sldMk cId="687517144" sldId="284"/>
        </pc:sldMkLst>
        <pc:spChg chg="del">
          <ac:chgData name="Brenda Smith" userId="068a973b-89ea-429f-a100-5eb88b6f171b" providerId="ADAL" clId="{5ACBCE74-4410-41E5-9A6E-8B98B55AC1CF}" dt="2024-11-27T04:14:15.235" v="14469"/>
          <ac:spMkLst>
            <pc:docMk/>
            <pc:sldMk cId="687517144" sldId="284"/>
            <ac:spMk id="14" creationId="{11BE3FA7-0D70-4431-814F-D8C40576EA93}"/>
          </ac:spMkLst>
        </pc:spChg>
      </pc:sldChg>
      <pc:sldChg chg="addSp modSp mod modNotesTx">
        <pc:chgData name="Brenda Smith" userId="068a973b-89ea-429f-a100-5eb88b6f171b" providerId="ADAL" clId="{5ACBCE74-4410-41E5-9A6E-8B98B55AC1CF}" dt="2024-11-28T01:19:32.077" v="19585"/>
        <pc:sldMkLst>
          <pc:docMk/>
          <pc:sldMk cId="2960007455" sldId="291"/>
        </pc:sldMkLst>
        <pc:spChg chg="add mod">
          <ac:chgData name="Brenda Smith" userId="068a973b-89ea-429f-a100-5eb88b6f171b" providerId="ADAL" clId="{5ACBCE74-4410-41E5-9A6E-8B98B55AC1CF}" dt="2024-11-28T01:19:32.077" v="19585"/>
          <ac:spMkLst>
            <pc:docMk/>
            <pc:sldMk cId="2960007455" sldId="291"/>
            <ac:spMk id="3" creationId="{B1CFB80F-E874-9B49-77B5-2435EB2B765D}"/>
          </ac:spMkLst>
        </pc:spChg>
      </pc:sldChg>
      <pc:sldChg chg="addSp modSp mod">
        <pc:chgData name="Brenda Smith" userId="068a973b-89ea-429f-a100-5eb88b6f171b" providerId="ADAL" clId="{5ACBCE74-4410-41E5-9A6E-8B98B55AC1CF}" dt="2024-11-27T00:47:03.645" v="8703" actId="1076"/>
        <pc:sldMkLst>
          <pc:docMk/>
          <pc:sldMk cId="1149318860" sldId="302"/>
        </pc:sldMkLst>
        <pc:picChg chg="add mod">
          <ac:chgData name="Brenda Smith" userId="068a973b-89ea-429f-a100-5eb88b6f171b" providerId="ADAL" clId="{5ACBCE74-4410-41E5-9A6E-8B98B55AC1CF}" dt="2024-11-27T00:47:03.645" v="8703" actId="1076"/>
          <ac:picMkLst>
            <pc:docMk/>
            <pc:sldMk cId="1149318860" sldId="302"/>
            <ac:picMk id="3" creationId="{AC6C6278-AFEF-6D5D-F8EC-23F37C39A7D4}"/>
          </ac:picMkLst>
        </pc:picChg>
      </pc:sldChg>
      <pc:sldChg chg="modSp mod modNotesTx">
        <pc:chgData name="Brenda Smith" userId="068a973b-89ea-429f-a100-5eb88b6f171b" providerId="ADAL" clId="{5ACBCE74-4410-41E5-9A6E-8B98B55AC1CF}" dt="2024-11-28T01:07:12.249" v="18437" actId="962"/>
        <pc:sldMkLst>
          <pc:docMk/>
          <pc:sldMk cId="1178204246" sldId="327"/>
        </pc:sldMkLst>
        <pc:picChg chg="mod">
          <ac:chgData name="Brenda Smith" userId="068a973b-89ea-429f-a100-5eb88b6f171b" providerId="ADAL" clId="{5ACBCE74-4410-41E5-9A6E-8B98B55AC1CF}" dt="2024-11-28T01:07:12.249" v="18437" actId="962"/>
          <ac:picMkLst>
            <pc:docMk/>
            <pc:sldMk cId="1178204246" sldId="327"/>
            <ac:picMk id="192" creationId="{00000000-0000-0000-0000-000000000000}"/>
          </ac:picMkLst>
        </pc:picChg>
      </pc:sldChg>
      <pc:sldChg chg="modSp add mod modNotesTx">
        <pc:chgData name="Brenda Smith" userId="068a973b-89ea-429f-a100-5eb88b6f171b" providerId="ADAL" clId="{5ACBCE74-4410-41E5-9A6E-8B98B55AC1CF}" dt="2024-11-28T01:07:41.751" v="18530" actId="962"/>
        <pc:sldMkLst>
          <pc:docMk/>
          <pc:sldMk cId="3792049283" sldId="328"/>
        </pc:sldMkLst>
        <pc:spChg chg="mod">
          <ac:chgData name="Brenda Smith" userId="068a973b-89ea-429f-a100-5eb88b6f171b" providerId="ADAL" clId="{5ACBCE74-4410-41E5-9A6E-8B98B55AC1CF}" dt="2024-11-27T04:10:07.514" v="14083" actId="6549"/>
          <ac:spMkLst>
            <pc:docMk/>
            <pc:sldMk cId="3792049283" sldId="328"/>
            <ac:spMk id="197" creationId="{00000000-0000-0000-0000-000000000000}"/>
          </ac:spMkLst>
        </pc:spChg>
        <pc:picChg chg="mod">
          <ac:chgData name="Brenda Smith" userId="068a973b-89ea-429f-a100-5eb88b6f171b" providerId="ADAL" clId="{5ACBCE74-4410-41E5-9A6E-8B98B55AC1CF}" dt="2024-11-28T01:07:41.751" v="18530" actId="962"/>
          <ac:picMkLst>
            <pc:docMk/>
            <pc:sldMk cId="3792049283" sldId="328"/>
            <ac:picMk id="198" creationId="{00000000-0000-0000-0000-000000000000}"/>
          </ac:picMkLst>
        </pc:picChg>
      </pc:sldChg>
      <pc:sldChg chg="modSp mod modNotesTx">
        <pc:chgData name="Brenda Smith" userId="068a973b-89ea-429f-a100-5eb88b6f171b" providerId="ADAL" clId="{5ACBCE74-4410-41E5-9A6E-8B98B55AC1CF}" dt="2024-11-28T01:09:56.320" v="19135" actId="962"/>
        <pc:sldMkLst>
          <pc:docMk/>
          <pc:sldMk cId="634356237" sldId="338"/>
        </pc:sldMkLst>
        <pc:graphicFrameChg chg="mod">
          <ac:chgData name="Brenda Smith" userId="068a973b-89ea-429f-a100-5eb88b6f171b" providerId="ADAL" clId="{5ACBCE74-4410-41E5-9A6E-8B98B55AC1CF}" dt="2024-11-28T01:09:44.614" v="19134" actId="962"/>
          <ac:graphicFrameMkLst>
            <pc:docMk/>
            <pc:sldMk cId="634356237" sldId="338"/>
            <ac:graphicFrameMk id="12" creationId="{77ED6ECB-1F46-9188-188F-71DDAFE8F31F}"/>
          </ac:graphicFrameMkLst>
        </pc:graphicFrameChg>
        <pc:picChg chg="mod">
          <ac:chgData name="Brenda Smith" userId="068a973b-89ea-429f-a100-5eb88b6f171b" providerId="ADAL" clId="{5ACBCE74-4410-41E5-9A6E-8B98B55AC1CF}" dt="2024-11-28T01:09:56.320" v="19135" actId="962"/>
          <ac:picMkLst>
            <pc:docMk/>
            <pc:sldMk cId="634356237" sldId="338"/>
            <ac:picMk id="4" creationId="{2B2F2B7F-1937-C382-8EEF-414644B990DC}"/>
          </ac:picMkLst>
        </pc:picChg>
      </pc:sldChg>
      <pc:sldChg chg="del">
        <pc:chgData name="Brenda Smith" userId="068a973b-89ea-429f-a100-5eb88b6f171b" providerId="ADAL" clId="{5ACBCE74-4410-41E5-9A6E-8B98B55AC1CF}" dt="2024-11-25T17:48:05.877" v="666" actId="47"/>
        <pc:sldMkLst>
          <pc:docMk/>
          <pc:sldMk cId="697443493" sldId="345"/>
        </pc:sldMkLst>
      </pc:sldChg>
      <pc:sldChg chg="addSp delSp modSp mod setBg modNotesTx">
        <pc:chgData name="Brenda Smith" userId="068a973b-89ea-429f-a100-5eb88b6f171b" providerId="ADAL" clId="{5ACBCE74-4410-41E5-9A6E-8B98B55AC1CF}" dt="2024-11-28T01:35:40.397" v="19800" actId="2"/>
        <pc:sldMkLst>
          <pc:docMk/>
          <pc:sldMk cId="3465649426" sldId="349"/>
        </pc:sldMkLst>
        <pc:spChg chg="mod">
          <ac:chgData name="Brenda Smith" userId="068a973b-89ea-429f-a100-5eb88b6f171b" providerId="ADAL" clId="{5ACBCE74-4410-41E5-9A6E-8B98B55AC1CF}" dt="2024-11-25T19:55:08.162" v="1486" actId="1076"/>
          <ac:spMkLst>
            <pc:docMk/>
            <pc:sldMk cId="3465649426" sldId="349"/>
            <ac:spMk id="2" creationId="{5485633C-926C-425A-90EA-7F026E483C09}"/>
          </ac:spMkLst>
        </pc:spChg>
        <pc:spChg chg="del mod">
          <ac:chgData name="Brenda Smith" userId="068a973b-89ea-429f-a100-5eb88b6f171b" providerId="ADAL" clId="{5ACBCE74-4410-41E5-9A6E-8B98B55AC1CF}" dt="2024-11-25T19:54:43.236" v="1483" actId="478"/>
          <ac:spMkLst>
            <pc:docMk/>
            <pc:sldMk cId="3465649426" sldId="349"/>
            <ac:spMk id="3" creationId="{830C10BB-EB5F-2AFB-0F45-03E7578D8EA9}"/>
          </ac:spMkLst>
        </pc:spChg>
        <pc:spChg chg="add del mod">
          <ac:chgData name="Brenda Smith" userId="068a973b-89ea-429f-a100-5eb88b6f171b" providerId="ADAL" clId="{5ACBCE74-4410-41E5-9A6E-8B98B55AC1CF}" dt="2024-11-25T19:52:10.183" v="1453" actId="931"/>
          <ac:spMkLst>
            <pc:docMk/>
            <pc:sldMk cId="3465649426" sldId="349"/>
            <ac:spMk id="16" creationId="{BB05E477-0CC6-C718-35B2-D5DD2BACD55E}"/>
          </ac:spMkLst>
        </pc:spChg>
        <pc:spChg chg="add mod">
          <ac:chgData name="Brenda Smith" userId="068a973b-89ea-429f-a100-5eb88b6f171b" providerId="ADAL" clId="{5ACBCE74-4410-41E5-9A6E-8B98B55AC1CF}" dt="2024-11-28T01:35:40.397" v="19800" actId="2"/>
          <ac:spMkLst>
            <pc:docMk/>
            <pc:sldMk cId="3465649426" sldId="349"/>
            <ac:spMk id="19" creationId="{FF6DDFCC-29C7-3776-4C34-4703CFFEF1B1}"/>
          </ac:spMkLst>
        </pc:spChg>
        <pc:graphicFrameChg chg="add del mod modGraphic">
          <ac:chgData name="Brenda Smith" userId="068a973b-89ea-429f-a100-5eb88b6f171b" providerId="ADAL" clId="{5ACBCE74-4410-41E5-9A6E-8B98B55AC1CF}" dt="2024-11-25T19:51:14.051" v="1452" actId="478"/>
          <ac:graphicFrameMkLst>
            <pc:docMk/>
            <pc:sldMk cId="3465649426" sldId="349"/>
            <ac:graphicFrameMk id="13" creationId="{24476729-53D7-609B-4A07-3B8EAD8496D7}"/>
          </ac:graphicFrameMkLst>
        </pc:graphicFrameChg>
        <pc:graphicFrameChg chg="add del modGraphic">
          <ac:chgData name="Brenda Smith" userId="068a973b-89ea-429f-a100-5eb88b6f171b" providerId="ADAL" clId="{5ACBCE74-4410-41E5-9A6E-8B98B55AC1CF}" dt="2024-11-25T19:48:29.486" v="1427" actId="1032"/>
          <ac:graphicFrameMkLst>
            <pc:docMk/>
            <pc:sldMk cId="3465649426" sldId="349"/>
            <ac:graphicFrameMk id="14" creationId="{397553AE-A22F-F7D2-17FA-55D9DF160CF6}"/>
          </ac:graphicFrameMkLst>
        </pc:graphicFrameChg>
        <pc:picChg chg="del mod">
          <ac:chgData name="Brenda Smith" userId="068a973b-89ea-429f-a100-5eb88b6f171b" providerId="ADAL" clId="{5ACBCE74-4410-41E5-9A6E-8B98B55AC1CF}" dt="2024-11-25T19:51:11.478" v="1450" actId="478"/>
          <ac:picMkLst>
            <pc:docMk/>
            <pc:sldMk cId="3465649426" sldId="349"/>
            <ac:picMk id="5" creationId="{8DF3662E-F85F-4059-B559-A1CB41DC6938}"/>
          </ac:picMkLst>
        </pc:picChg>
        <pc:picChg chg="add del mod">
          <ac:chgData name="Brenda Smith" userId="068a973b-89ea-429f-a100-5eb88b6f171b" providerId="ADAL" clId="{5ACBCE74-4410-41E5-9A6E-8B98B55AC1CF}" dt="2024-11-25T19:47:44.361" v="1420" actId="478"/>
          <ac:picMkLst>
            <pc:docMk/>
            <pc:sldMk cId="3465649426" sldId="349"/>
            <ac:picMk id="6" creationId="{238CFA3E-8867-2CBB-F4D9-ACE6762CA2B6}"/>
          </ac:picMkLst>
        </pc:picChg>
        <pc:picChg chg="add del mod">
          <ac:chgData name="Brenda Smith" userId="068a973b-89ea-429f-a100-5eb88b6f171b" providerId="ADAL" clId="{5ACBCE74-4410-41E5-9A6E-8B98B55AC1CF}" dt="2024-11-25T19:47:45.442" v="1421" actId="478"/>
          <ac:picMkLst>
            <pc:docMk/>
            <pc:sldMk cId="3465649426" sldId="349"/>
            <ac:picMk id="8" creationId="{AB84912B-7FFA-25CE-F3F5-38F79F6DBBC7}"/>
          </ac:picMkLst>
        </pc:picChg>
        <pc:picChg chg="add del mod">
          <ac:chgData name="Brenda Smith" userId="068a973b-89ea-429f-a100-5eb88b6f171b" providerId="ADAL" clId="{5ACBCE74-4410-41E5-9A6E-8B98B55AC1CF}" dt="2024-11-25T19:47:46.557" v="1422" actId="478"/>
          <ac:picMkLst>
            <pc:docMk/>
            <pc:sldMk cId="3465649426" sldId="349"/>
            <ac:picMk id="10" creationId="{4964C130-595E-6D3D-92C7-89E58C20ED6E}"/>
          </ac:picMkLst>
        </pc:picChg>
        <pc:picChg chg="add del mod">
          <ac:chgData name="Brenda Smith" userId="068a973b-89ea-429f-a100-5eb88b6f171b" providerId="ADAL" clId="{5ACBCE74-4410-41E5-9A6E-8B98B55AC1CF}" dt="2024-11-25T19:47:47.016" v="1423" actId="478"/>
          <ac:picMkLst>
            <pc:docMk/>
            <pc:sldMk cId="3465649426" sldId="349"/>
            <ac:picMk id="12" creationId="{7D892E47-F20B-5A21-91FE-8C379139B694}"/>
          </ac:picMkLst>
        </pc:picChg>
        <pc:picChg chg="add mod">
          <ac:chgData name="Brenda Smith" userId="068a973b-89ea-429f-a100-5eb88b6f171b" providerId="ADAL" clId="{5ACBCE74-4410-41E5-9A6E-8B98B55AC1CF}" dt="2024-11-25T19:55:13.299" v="1488" actId="14100"/>
          <ac:picMkLst>
            <pc:docMk/>
            <pc:sldMk cId="3465649426" sldId="349"/>
            <ac:picMk id="18" creationId="{55F17B6A-60AE-29B8-EC45-EA12A1987390}"/>
          </ac:picMkLst>
        </pc:picChg>
      </pc:sldChg>
      <pc:sldChg chg="modSp mod ord modNotesTx">
        <pc:chgData name="Brenda Smith" userId="068a973b-89ea-429f-a100-5eb88b6f171b" providerId="ADAL" clId="{5ACBCE74-4410-41E5-9A6E-8B98B55AC1CF}" dt="2024-11-27T04:51:23.649" v="16630" actId="962"/>
        <pc:sldMkLst>
          <pc:docMk/>
          <pc:sldMk cId="3771010313" sldId="351"/>
        </pc:sldMkLst>
        <pc:spChg chg="mod">
          <ac:chgData name="Brenda Smith" userId="068a973b-89ea-429f-a100-5eb88b6f171b" providerId="ADAL" clId="{5ACBCE74-4410-41E5-9A6E-8B98B55AC1CF}" dt="2024-11-25T18:29:32.613" v="1219" actId="1076"/>
          <ac:spMkLst>
            <pc:docMk/>
            <pc:sldMk cId="3771010313" sldId="351"/>
            <ac:spMk id="2" creationId="{8A7C28F4-23DA-65AA-11F3-4B9018CF36B9}"/>
          </ac:spMkLst>
        </pc:spChg>
        <pc:picChg chg="mod">
          <ac:chgData name="Brenda Smith" userId="068a973b-89ea-429f-a100-5eb88b6f171b" providerId="ADAL" clId="{5ACBCE74-4410-41E5-9A6E-8B98B55AC1CF}" dt="2024-11-27T04:51:04.817" v="16576" actId="962"/>
          <ac:picMkLst>
            <pc:docMk/>
            <pc:sldMk cId="3771010313" sldId="351"/>
            <ac:picMk id="9" creationId="{0886443F-DFD5-4754-B586-B175EBDC7814}"/>
          </ac:picMkLst>
        </pc:picChg>
        <pc:picChg chg="mod">
          <ac:chgData name="Brenda Smith" userId="068a973b-89ea-429f-a100-5eb88b6f171b" providerId="ADAL" clId="{5ACBCE74-4410-41E5-9A6E-8B98B55AC1CF}" dt="2024-11-27T04:51:23.649" v="16630" actId="962"/>
          <ac:picMkLst>
            <pc:docMk/>
            <pc:sldMk cId="3771010313" sldId="351"/>
            <ac:picMk id="11" creationId="{31263F41-DD32-4593-BAFF-ECC25C464324}"/>
          </ac:picMkLst>
        </pc:picChg>
      </pc:sldChg>
      <pc:sldChg chg="addSp delSp modSp mod ord modNotesTx">
        <pc:chgData name="Brenda Smith" userId="068a973b-89ea-429f-a100-5eb88b6f171b" providerId="ADAL" clId="{5ACBCE74-4410-41E5-9A6E-8B98B55AC1CF}" dt="2024-11-28T01:35:54.316" v="19801" actId="2"/>
        <pc:sldMkLst>
          <pc:docMk/>
          <pc:sldMk cId="3151642134" sldId="353"/>
        </pc:sldMkLst>
        <pc:spChg chg="add del mod">
          <ac:chgData name="Brenda Smith" userId="068a973b-89ea-429f-a100-5eb88b6f171b" providerId="ADAL" clId="{5ACBCE74-4410-41E5-9A6E-8B98B55AC1CF}" dt="2024-11-25T18:22:43.116" v="1095" actId="478"/>
          <ac:spMkLst>
            <pc:docMk/>
            <pc:sldMk cId="3151642134" sldId="353"/>
            <ac:spMk id="3" creationId="{954B2C14-CAD1-BD43-636B-63FFED95E452}"/>
          </ac:spMkLst>
        </pc:spChg>
        <pc:spChg chg="del mod">
          <ac:chgData name="Brenda Smith" userId="068a973b-89ea-429f-a100-5eb88b6f171b" providerId="ADAL" clId="{5ACBCE74-4410-41E5-9A6E-8B98B55AC1CF}" dt="2024-11-25T18:22:34.914" v="1094" actId="478"/>
          <ac:spMkLst>
            <pc:docMk/>
            <pc:sldMk cId="3151642134" sldId="353"/>
            <ac:spMk id="7" creationId="{9D1DCF13-2204-4BC5-B217-A19E89072B60}"/>
          </ac:spMkLst>
        </pc:spChg>
        <pc:spChg chg="mod">
          <ac:chgData name="Brenda Smith" userId="068a973b-89ea-429f-a100-5eb88b6f171b" providerId="ADAL" clId="{5ACBCE74-4410-41E5-9A6E-8B98B55AC1CF}" dt="2024-11-28T01:35:54.316" v="19801" actId="2"/>
          <ac:spMkLst>
            <pc:docMk/>
            <pc:sldMk cId="3151642134" sldId="353"/>
            <ac:spMk id="8" creationId="{24E38BC0-6516-4D66-B319-7B31FAC2AFF3}"/>
          </ac:spMkLst>
        </pc:spChg>
        <pc:spChg chg="mod">
          <ac:chgData name="Brenda Smith" userId="068a973b-89ea-429f-a100-5eb88b6f171b" providerId="ADAL" clId="{5ACBCE74-4410-41E5-9A6E-8B98B55AC1CF}" dt="2024-11-27T02:29:20.662" v="10891" actId="6549"/>
          <ac:spMkLst>
            <pc:docMk/>
            <pc:sldMk cId="3151642134" sldId="353"/>
            <ac:spMk id="10" creationId="{F436E28E-2758-439F-9018-6CA519AF7A62}"/>
          </ac:spMkLst>
        </pc:spChg>
        <pc:spChg chg="mod">
          <ac:chgData name="Brenda Smith" userId="068a973b-89ea-429f-a100-5eb88b6f171b" providerId="ADAL" clId="{5ACBCE74-4410-41E5-9A6E-8B98B55AC1CF}" dt="2024-11-27T02:29:25.397" v="10893" actId="6549"/>
          <ac:spMkLst>
            <pc:docMk/>
            <pc:sldMk cId="3151642134" sldId="353"/>
            <ac:spMk id="11" creationId="{D8295496-7990-4AA9-BB1A-3BEBD603EEC7}"/>
          </ac:spMkLst>
        </pc:spChg>
        <pc:spChg chg="mod">
          <ac:chgData name="Brenda Smith" userId="068a973b-89ea-429f-a100-5eb88b6f171b" providerId="ADAL" clId="{5ACBCE74-4410-41E5-9A6E-8B98B55AC1CF}" dt="2024-11-25T18:22:21.083" v="1092" actId="1076"/>
          <ac:spMkLst>
            <pc:docMk/>
            <pc:sldMk cId="3151642134" sldId="353"/>
            <ac:spMk id="12" creationId="{00AFB663-330B-4BBF-864F-A0D0C2129E45}"/>
          </ac:spMkLst>
        </pc:spChg>
        <pc:spChg chg="mod">
          <ac:chgData name="Brenda Smith" userId="068a973b-89ea-429f-a100-5eb88b6f171b" providerId="ADAL" clId="{5ACBCE74-4410-41E5-9A6E-8B98B55AC1CF}" dt="2024-11-28T01:12:01.215" v="19220" actId="20577"/>
          <ac:spMkLst>
            <pc:docMk/>
            <pc:sldMk cId="3151642134" sldId="353"/>
            <ac:spMk id="13" creationId="{AD29B499-81B0-4242-8691-E0D080A65DDD}"/>
          </ac:spMkLst>
        </pc:spChg>
        <pc:spChg chg="add del mod">
          <ac:chgData name="Brenda Smith" userId="068a973b-89ea-429f-a100-5eb88b6f171b" providerId="ADAL" clId="{5ACBCE74-4410-41E5-9A6E-8B98B55AC1CF}" dt="2024-11-25T20:02:09.179" v="1797" actId="478"/>
          <ac:spMkLst>
            <pc:docMk/>
            <pc:sldMk cId="3151642134" sldId="353"/>
            <ac:spMk id="15" creationId="{6FFD305F-ADEF-6352-928F-E4054F4796AD}"/>
          </ac:spMkLst>
        </pc:spChg>
        <pc:spChg chg="add del mod">
          <ac:chgData name="Brenda Smith" userId="068a973b-89ea-429f-a100-5eb88b6f171b" providerId="ADAL" clId="{5ACBCE74-4410-41E5-9A6E-8B98B55AC1CF}" dt="2024-11-25T20:02:12.834" v="1800" actId="478"/>
          <ac:spMkLst>
            <pc:docMk/>
            <pc:sldMk cId="3151642134" sldId="353"/>
            <ac:spMk id="17" creationId="{C8728061-7EBD-0681-AD01-43E006C41307}"/>
          </ac:spMkLst>
        </pc:spChg>
        <pc:picChg chg="mod">
          <ac:chgData name="Brenda Smith" userId="068a973b-89ea-429f-a100-5eb88b6f171b" providerId="ADAL" clId="{5ACBCE74-4410-41E5-9A6E-8B98B55AC1CF}" dt="2024-11-27T04:50:51.224" v="16554" actId="962"/>
          <ac:picMkLst>
            <pc:docMk/>
            <pc:sldMk cId="3151642134" sldId="353"/>
            <ac:picMk id="6" creationId="{22EB2539-F39E-43DB-B925-3C88BD037180}"/>
          </ac:picMkLst>
        </pc:picChg>
        <pc:cxnChg chg="add del mod">
          <ac:chgData name="Brenda Smith" userId="068a973b-89ea-429f-a100-5eb88b6f171b" providerId="ADAL" clId="{5ACBCE74-4410-41E5-9A6E-8B98B55AC1CF}" dt="2024-11-25T20:02:06.425" v="1795" actId="478"/>
          <ac:cxnSpMkLst>
            <pc:docMk/>
            <pc:sldMk cId="3151642134" sldId="353"/>
            <ac:cxnSpMk id="5" creationId="{EDF1BD82-97A5-40AA-9853-43A3CE026B55}"/>
          </ac:cxnSpMkLst>
        </pc:cxnChg>
        <pc:cxnChg chg="add del mod">
          <ac:chgData name="Brenda Smith" userId="068a973b-89ea-429f-a100-5eb88b6f171b" providerId="ADAL" clId="{5ACBCE74-4410-41E5-9A6E-8B98B55AC1CF}" dt="2024-11-25T20:02:10.265" v="1798" actId="478"/>
          <ac:cxnSpMkLst>
            <pc:docMk/>
            <pc:sldMk cId="3151642134" sldId="353"/>
            <ac:cxnSpMk id="9" creationId="{8B4D2CDA-2C18-A7D2-EDCC-0F9B0077529A}"/>
          </ac:cxnSpMkLst>
        </pc:cxnChg>
        <pc:cxnChg chg="add mod">
          <ac:chgData name="Brenda Smith" userId="068a973b-89ea-429f-a100-5eb88b6f171b" providerId="ADAL" clId="{5ACBCE74-4410-41E5-9A6E-8B98B55AC1CF}" dt="2024-11-25T18:24:59.474" v="1138"/>
          <ac:cxnSpMkLst>
            <pc:docMk/>
            <pc:sldMk cId="3151642134" sldId="353"/>
            <ac:cxnSpMk id="16" creationId="{A908BC45-60FF-CFC7-937D-B33B908F9AA7}"/>
          </ac:cxnSpMkLst>
        </pc:cxnChg>
      </pc:sldChg>
      <pc:sldChg chg="addSp delSp modSp mod modNotesTx">
        <pc:chgData name="Brenda Smith" userId="068a973b-89ea-429f-a100-5eb88b6f171b" providerId="ADAL" clId="{5ACBCE74-4410-41E5-9A6E-8B98B55AC1CF}" dt="2024-11-28T01:11:21.862" v="19198" actId="20577"/>
        <pc:sldMkLst>
          <pc:docMk/>
          <pc:sldMk cId="495174415" sldId="359"/>
        </pc:sldMkLst>
        <pc:spChg chg="add del mod">
          <ac:chgData name="Brenda Smith" userId="068a973b-89ea-429f-a100-5eb88b6f171b" providerId="ADAL" clId="{5ACBCE74-4410-41E5-9A6E-8B98B55AC1CF}" dt="2024-11-25T18:40:26.980" v="1244" actId="478"/>
          <ac:spMkLst>
            <pc:docMk/>
            <pc:sldMk cId="495174415" sldId="359"/>
            <ac:spMk id="3" creationId="{B8FB588B-31BE-26EB-ADE3-C98F1364C973}"/>
          </ac:spMkLst>
        </pc:spChg>
        <pc:spChg chg="del mod">
          <ac:chgData name="Brenda Smith" userId="068a973b-89ea-429f-a100-5eb88b6f171b" providerId="ADAL" clId="{5ACBCE74-4410-41E5-9A6E-8B98B55AC1CF}" dt="2024-11-25T18:40:22.124" v="1243" actId="478"/>
          <ac:spMkLst>
            <pc:docMk/>
            <pc:sldMk cId="495174415" sldId="359"/>
            <ac:spMk id="6" creationId="{25928D22-6CB4-413D-A6DA-B8EBE169A508}"/>
          </ac:spMkLst>
        </pc:spChg>
        <pc:spChg chg="mod">
          <ac:chgData name="Brenda Smith" userId="068a973b-89ea-429f-a100-5eb88b6f171b" providerId="ADAL" clId="{5ACBCE74-4410-41E5-9A6E-8B98B55AC1CF}" dt="2024-11-28T01:11:21.862" v="19198" actId="20577"/>
          <ac:spMkLst>
            <pc:docMk/>
            <pc:sldMk cId="495174415" sldId="359"/>
            <ac:spMk id="12" creationId="{5CC0FB17-FC18-A079-EF60-E484B8FAC0A4}"/>
          </ac:spMkLst>
        </pc:spChg>
        <pc:picChg chg="mod">
          <ac:chgData name="Brenda Smith" userId="068a973b-89ea-429f-a100-5eb88b6f171b" providerId="ADAL" clId="{5ACBCE74-4410-41E5-9A6E-8B98B55AC1CF}" dt="2024-11-27T04:50:19.632" v="16374" actId="962"/>
          <ac:picMkLst>
            <pc:docMk/>
            <pc:sldMk cId="495174415" sldId="359"/>
            <ac:picMk id="2050" creationId="{653FD663-53C2-C0BA-8CF4-BF15B96D90CB}"/>
          </ac:picMkLst>
        </pc:picChg>
      </pc:sldChg>
      <pc:sldChg chg="del">
        <pc:chgData name="Brenda Smith" userId="068a973b-89ea-429f-a100-5eb88b6f171b" providerId="ADAL" clId="{5ACBCE74-4410-41E5-9A6E-8B98B55AC1CF}" dt="2024-11-27T00:12:15.933" v="7811" actId="47"/>
        <pc:sldMkLst>
          <pc:docMk/>
          <pc:sldMk cId="952240646" sldId="360"/>
        </pc:sldMkLst>
      </pc:sldChg>
      <pc:sldChg chg="addSp delSp modSp mod">
        <pc:chgData name="Brenda Smith" userId="068a973b-89ea-429f-a100-5eb88b6f171b" providerId="ADAL" clId="{5ACBCE74-4410-41E5-9A6E-8B98B55AC1CF}" dt="2024-11-28T01:19:12.843" v="19584"/>
        <pc:sldMkLst>
          <pc:docMk/>
          <pc:sldMk cId="3738760929" sldId="375"/>
        </pc:sldMkLst>
        <pc:spChg chg="mod">
          <ac:chgData name="Brenda Smith" userId="068a973b-89ea-429f-a100-5eb88b6f171b" providerId="ADAL" clId="{5ACBCE74-4410-41E5-9A6E-8B98B55AC1CF}" dt="2024-11-28T01:18:10.969" v="19569"/>
          <ac:spMkLst>
            <pc:docMk/>
            <pc:sldMk cId="3738760929" sldId="375"/>
            <ac:spMk id="2" creationId="{55CCF460-ABD7-670D-35A2-8D6454DDF95D}"/>
          </ac:spMkLst>
        </pc:spChg>
        <pc:spChg chg="mod">
          <ac:chgData name="Brenda Smith" userId="068a973b-89ea-429f-a100-5eb88b6f171b" providerId="ADAL" clId="{5ACBCE74-4410-41E5-9A6E-8B98B55AC1CF}" dt="2024-11-28T01:18:45.257" v="19581" actId="313"/>
          <ac:spMkLst>
            <pc:docMk/>
            <pc:sldMk cId="3738760929" sldId="375"/>
            <ac:spMk id="9" creationId="{AB3D2440-D569-4C90-9D2E-1D4258598F44}"/>
          </ac:spMkLst>
        </pc:spChg>
        <pc:picChg chg="add mod">
          <ac:chgData name="Brenda Smith" userId="068a973b-89ea-429f-a100-5eb88b6f171b" providerId="ADAL" clId="{5ACBCE74-4410-41E5-9A6E-8B98B55AC1CF}" dt="2024-11-28T01:19:12.843" v="19584"/>
          <ac:picMkLst>
            <pc:docMk/>
            <pc:sldMk cId="3738760929" sldId="375"/>
            <ac:picMk id="5" creationId="{0F590630-D8FD-16B0-EADC-DD8131C66695}"/>
          </ac:picMkLst>
        </pc:picChg>
        <pc:picChg chg="mod">
          <ac:chgData name="Brenda Smith" userId="068a973b-89ea-429f-a100-5eb88b6f171b" providerId="ADAL" clId="{5ACBCE74-4410-41E5-9A6E-8B98B55AC1CF}" dt="2024-11-27T04:47:50.737" v="15886" actId="962"/>
          <ac:picMkLst>
            <pc:docMk/>
            <pc:sldMk cId="3738760929" sldId="375"/>
            <ac:picMk id="7" creationId="{45FBC1A0-682A-43DC-91A1-E06123DBB9D9}"/>
          </ac:picMkLst>
        </pc:picChg>
        <pc:picChg chg="del">
          <ac:chgData name="Brenda Smith" userId="068a973b-89ea-429f-a100-5eb88b6f171b" providerId="ADAL" clId="{5ACBCE74-4410-41E5-9A6E-8B98B55AC1CF}" dt="2024-11-27T00:45:21.949" v="8698" actId="478"/>
          <ac:picMkLst>
            <pc:docMk/>
            <pc:sldMk cId="3738760929" sldId="375"/>
            <ac:picMk id="13" creationId="{93EEF3AC-3D47-4C15-9BAD-3BE6CF3E04B6}"/>
          </ac:picMkLst>
        </pc:picChg>
      </pc:sldChg>
      <pc:sldChg chg="addSp delSp modSp mod chgLayout modNotesTx">
        <pc:chgData name="Brenda Smith" userId="068a973b-89ea-429f-a100-5eb88b6f171b" providerId="ADAL" clId="{5ACBCE74-4410-41E5-9A6E-8B98B55AC1CF}" dt="2024-11-26T23:46:15.264" v="7334" actId="403"/>
        <pc:sldMkLst>
          <pc:docMk/>
          <pc:sldMk cId="856787319" sldId="376"/>
        </pc:sldMkLst>
        <pc:spChg chg="mod ord">
          <ac:chgData name="Brenda Smith" userId="068a973b-89ea-429f-a100-5eb88b6f171b" providerId="ADAL" clId="{5ACBCE74-4410-41E5-9A6E-8B98B55AC1CF}" dt="2024-11-26T23:32:16.540" v="7218" actId="700"/>
          <ac:spMkLst>
            <pc:docMk/>
            <pc:sldMk cId="856787319" sldId="376"/>
            <ac:spMk id="2" creationId="{976AA826-AA7B-4735-B467-630902A6B331}"/>
          </ac:spMkLst>
        </pc:spChg>
        <pc:spChg chg="mod ord">
          <ac:chgData name="Brenda Smith" userId="068a973b-89ea-429f-a100-5eb88b6f171b" providerId="ADAL" clId="{5ACBCE74-4410-41E5-9A6E-8B98B55AC1CF}" dt="2024-11-26T23:46:15.264" v="7334" actId="403"/>
          <ac:spMkLst>
            <pc:docMk/>
            <pc:sldMk cId="856787319" sldId="376"/>
            <ac:spMk id="3" creationId="{C3FF72DD-9B72-413C-94E8-77DB5FDA389B}"/>
          </ac:spMkLst>
        </pc:spChg>
        <pc:spChg chg="add del mod">
          <ac:chgData name="Brenda Smith" userId="068a973b-89ea-429f-a100-5eb88b6f171b" providerId="ADAL" clId="{5ACBCE74-4410-41E5-9A6E-8B98B55AC1CF}" dt="2024-11-26T23:32:04.979" v="7215" actId="478"/>
          <ac:spMkLst>
            <pc:docMk/>
            <pc:sldMk cId="856787319" sldId="376"/>
            <ac:spMk id="5" creationId="{7BA67762-1459-67EE-F4F1-2BBC68B524CB}"/>
          </ac:spMkLst>
        </pc:spChg>
        <pc:spChg chg="del">
          <ac:chgData name="Brenda Smith" userId="068a973b-89ea-429f-a100-5eb88b6f171b" providerId="ADAL" clId="{5ACBCE74-4410-41E5-9A6E-8B98B55AC1CF}" dt="2024-11-26T23:32:08.058" v="7216" actId="478"/>
          <ac:spMkLst>
            <pc:docMk/>
            <pc:sldMk cId="856787319" sldId="376"/>
            <ac:spMk id="7" creationId="{E773673B-89FF-4D69-BF29-67F4F8F8786A}"/>
          </ac:spMkLst>
        </pc:spChg>
        <pc:spChg chg="del">
          <ac:chgData name="Brenda Smith" userId="068a973b-89ea-429f-a100-5eb88b6f171b" providerId="ADAL" clId="{5ACBCE74-4410-41E5-9A6E-8B98B55AC1CF}" dt="2024-11-26T23:32:10.476" v="7217" actId="478"/>
          <ac:spMkLst>
            <pc:docMk/>
            <pc:sldMk cId="856787319" sldId="376"/>
            <ac:spMk id="8" creationId="{F9069284-66A7-4129-9E76-851A12C7E404}"/>
          </ac:spMkLst>
        </pc:spChg>
        <pc:picChg chg="del">
          <ac:chgData name="Brenda Smith" userId="068a973b-89ea-429f-a100-5eb88b6f171b" providerId="ADAL" clId="{5ACBCE74-4410-41E5-9A6E-8B98B55AC1CF}" dt="2024-11-26T23:32:03.222" v="7214" actId="478"/>
          <ac:picMkLst>
            <pc:docMk/>
            <pc:sldMk cId="856787319" sldId="376"/>
            <ac:picMk id="6" creationId="{3A2E49D1-CBF2-43A4-AD92-BE9F9F463B40}"/>
          </ac:picMkLst>
        </pc:picChg>
      </pc:sldChg>
      <pc:sldChg chg="addSp delSp modSp add mod modClrScheme chgLayout modNotesTx">
        <pc:chgData name="Brenda Smith" userId="068a973b-89ea-429f-a100-5eb88b6f171b" providerId="ADAL" clId="{5ACBCE74-4410-41E5-9A6E-8B98B55AC1CF}" dt="2024-11-28T01:06:05.982" v="18325" actId="962"/>
        <pc:sldMkLst>
          <pc:docMk/>
          <pc:sldMk cId="3640866256" sldId="388"/>
        </pc:sldMkLst>
        <pc:spChg chg="add del mod">
          <ac:chgData name="Brenda Smith" userId="068a973b-89ea-429f-a100-5eb88b6f171b" providerId="ADAL" clId="{5ACBCE74-4410-41E5-9A6E-8B98B55AC1CF}" dt="2024-11-26T21:09:51.724" v="6088" actId="931"/>
          <ac:spMkLst>
            <pc:docMk/>
            <pc:sldMk cId="3640866256" sldId="388"/>
            <ac:spMk id="3" creationId="{C47E24B4-C9D2-6E36-00B5-55F38D7D7D9A}"/>
          </ac:spMkLst>
        </pc:spChg>
        <pc:spChg chg="mod">
          <ac:chgData name="Brenda Smith" userId="068a973b-89ea-429f-a100-5eb88b6f171b" providerId="ADAL" clId="{5ACBCE74-4410-41E5-9A6E-8B98B55AC1CF}" dt="2024-11-26T21:27:54.207" v="6227" actId="1076"/>
          <ac:spMkLst>
            <pc:docMk/>
            <pc:sldMk cId="3640866256" sldId="388"/>
            <ac:spMk id="4" creationId="{AE96B1F7-A650-40F5-958C-600FE36F49BA}"/>
          </ac:spMkLst>
        </pc:spChg>
        <pc:spChg chg="add del mod">
          <ac:chgData name="Brenda Smith" userId="068a973b-89ea-429f-a100-5eb88b6f171b" providerId="ADAL" clId="{5ACBCE74-4410-41E5-9A6E-8B98B55AC1CF}" dt="2024-11-26T21:15:02.679" v="6111" actId="478"/>
          <ac:spMkLst>
            <pc:docMk/>
            <pc:sldMk cId="3640866256" sldId="388"/>
            <ac:spMk id="7" creationId="{80BFC941-50E2-A516-9072-BEE630CCFF98}"/>
          </ac:spMkLst>
        </pc:spChg>
        <pc:spChg chg="add mod">
          <ac:chgData name="Brenda Smith" userId="068a973b-89ea-429f-a100-5eb88b6f171b" providerId="ADAL" clId="{5ACBCE74-4410-41E5-9A6E-8B98B55AC1CF}" dt="2024-11-26T21:14:53.803" v="6110"/>
          <ac:spMkLst>
            <pc:docMk/>
            <pc:sldMk cId="3640866256" sldId="388"/>
            <ac:spMk id="9" creationId="{B81794E3-D310-3F48-973D-9337B9A82462}"/>
          </ac:spMkLst>
        </pc:spChg>
        <pc:spChg chg="add mod">
          <ac:chgData name="Brenda Smith" userId="068a973b-89ea-429f-a100-5eb88b6f171b" providerId="ADAL" clId="{5ACBCE74-4410-41E5-9A6E-8B98B55AC1CF}" dt="2024-11-28T01:05:28.396" v="18259" actId="962"/>
          <ac:spMkLst>
            <pc:docMk/>
            <pc:sldMk cId="3640866256" sldId="388"/>
            <ac:spMk id="11" creationId="{DD3459B8-35FE-D127-EE5B-184CD82D86E3}"/>
          </ac:spMkLst>
        </pc:spChg>
        <pc:spChg chg="add mod">
          <ac:chgData name="Brenda Smith" userId="068a973b-89ea-429f-a100-5eb88b6f171b" providerId="ADAL" clId="{5ACBCE74-4410-41E5-9A6E-8B98B55AC1CF}" dt="2024-11-28T01:05:30.582" v="18260" actId="962"/>
          <ac:spMkLst>
            <pc:docMk/>
            <pc:sldMk cId="3640866256" sldId="388"/>
            <ac:spMk id="12" creationId="{5FD01C2C-7BA7-7E99-70B1-1B9736D90D7F}"/>
          </ac:spMkLst>
        </pc:spChg>
        <pc:spChg chg="add mod">
          <ac:chgData name="Brenda Smith" userId="068a973b-89ea-429f-a100-5eb88b6f171b" providerId="ADAL" clId="{5ACBCE74-4410-41E5-9A6E-8B98B55AC1CF}" dt="2024-11-28T01:05:33.740" v="18261" actId="962"/>
          <ac:spMkLst>
            <pc:docMk/>
            <pc:sldMk cId="3640866256" sldId="388"/>
            <ac:spMk id="15" creationId="{9E4DEB41-4DA7-C522-99AB-704F28B2F142}"/>
          </ac:spMkLst>
        </pc:spChg>
        <pc:spChg chg="add mod">
          <ac:chgData name="Brenda Smith" userId="068a973b-89ea-429f-a100-5eb88b6f171b" providerId="ADAL" clId="{5ACBCE74-4410-41E5-9A6E-8B98B55AC1CF}" dt="2024-11-28T01:05:37.060" v="18262" actId="962"/>
          <ac:spMkLst>
            <pc:docMk/>
            <pc:sldMk cId="3640866256" sldId="388"/>
            <ac:spMk id="16" creationId="{6C4EF76A-1E07-5102-0D2B-D08ED520EAA2}"/>
          </ac:spMkLst>
        </pc:spChg>
        <pc:spChg chg="add mod">
          <ac:chgData name="Brenda Smith" userId="068a973b-89ea-429f-a100-5eb88b6f171b" providerId="ADAL" clId="{5ACBCE74-4410-41E5-9A6E-8B98B55AC1CF}" dt="2024-11-26T21:23:43.617" v="6171" actId="207"/>
          <ac:spMkLst>
            <pc:docMk/>
            <pc:sldMk cId="3640866256" sldId="388"/>
            <ac:spMk id="17" creationId="{66B0A1D9-9A38-08E0-D91C-1AEF5B2490D0}"/>
          </ac:spMkLst>
        </pc:spChg>
        <pc:spChg chg="add mod">
          <ac:chgData name="Brenda Smith" userId="068a973b-89ea-429f-a100-5eb88b6f171b" providerId="ADAL" clId="{5ACBCE74-4410-41E5-9A6E-8B98B55AC1CF}" dt="2024-11-26T21:23:43.617" v="6171" actId="207"/>
          <ac:spMkLst>
            <pc:docMk/>
            <pc:sldMk cId="3640866256" sldId="388"/>
            <ac:spMk id="18" creationId="{BAA38039-4EB3-A226-33C9-7720031F29AF}"/>
          </ac:spMkLst>
        </pc:spChg>
        <pc:spChg chg="add mod">
          <ac:chgData name="Brenda Smith" userId="068a973b-89ea-429f-a100-5eb88b6f171b" providerId="ADAL" clId="{5ACBCE74-4410-41E5-9A6E-8B98B55AC1CF}" dt="2024-11-26T21:23:43.617" v="6171" actId="207"/>
          <ac:spMkLst>
            <pc:docMk/>
            <pc:sldMk cId="3640866256" sldId="388"/>
            <ac:spMk id="19" creationId="{7C72E96B-8262-5F47-6CF8-7603532A3ACC}"/>
          </ac:spMkLst>
        </pc:spChg>
        <pc:spChg chg="add mod">
          <ac:chgData name="Brenda Smith" userId="068a973b-89ea-429f-a100-5eb88b6f171b" providerId="ADAL" clId="{5ACBCE74-4410-41E5-9A6E-8B98B55AC1CF}" dt="2024-11-28T01:05:40.559" v="18263" actId="962"/>
          <ac:spMkLst>
            <pc:docMk/>
            <pc:sldMk cId="3640866256" sldId="388"/>
            <ac:spMk id="21" creationId="{ADA474A4-9F4D-7F22-6486-78E487292165}"/>
          </ac:spMkLst>
        </pc:spChg>
        <pc:spChg chg="add mod">
          <ac:chgData name="Brenda Smith" userId="068a973b-89ea-429f-a100-5eb88b6f171b" providerId="ADAL" clId="{5ACBCE74-4410-41E5-9A6E-8B98B55AC1CF}" dt="2024-11-28T01:06:04.175" v="18324" actId="962"/>
          <ac:spMkLst>
            <pc:docMk/>
            <pc:sldMk cId="3640866256" sldId="388"/>
            <ac:spMk id="22" creationId="{CC63658A-4B7A-E9DF-1D14-45C53C340DAA}"/>
          </ac:spMkLst>
        </pc:spChg>
        <pc:spChg chg="add mod">
          <ac:chgData name="Brenda Smith" userId="068a973b-89ea-429f-a100-5eb88b6f171b" providerId="ADAL" clId="{5ACBCE74-4410-41E5-9A6E-8B98B55AC1CF}" dt="2024-11-28T01:06:05.982" v="18325" actId="962"/>
          <ac:spMkLst>
            <pc:docMk/>
            <pc:sldMk cId="3640866256" sldId="388"/>
            <ac:spMk id="23" creationId="{713AB16F-C22C-3949-19EF-F216218A5916}"/>
          </ac:spMkLst>
        </pc:spChg>
        <pc:spChg chg="add mod">
          <ac:chgData name="Brenda Smith" userId="068a973b-89ea-429f-a100-5eb88b6f171b" providerId="ADAL" clId="{5ACBCE74-4410-41E5-9A6E-8B98B55AC1CF}" dt="2024-11-26T21:25:54.991" v="6208" actId="404"/>
          <ac:spMkLst>
            <pc:docMk/>
            <pc:sldMk cId="3640866256" sldId="388"/>
            <ac:spMk id="24" creationId="{234C78F2-D72E-F0C1-035F-C3CC711B58FE}"/>
          </ac:spMkLst>
        </pc:spChg>
        <pc:spChg chg="add mod">
          <ac:chgData name="Brenda Smith" userId="068a973b-89ea-429f-a100-5eb88b6f171b" providerId="ADAL" clId="{5ACBCE74-4410-41E5-9A6E-8B98B55AC1CF}" dt="2024-11-26T21:26:08.375" v="6216" actId="20577"/>
          <ac:spMkLst>
            <pc:docMk/>
            <pc:sldMk cId="3640866256" sldId="388"/>
            <ac:spMk id="25" creationId="{09D23B87-3166-64DD-EE98-8FB81775F86D}"/>
          </ac:spMkLst>
        </pc:spChg>
        <pc:picChg chg="add mod ord">
          <ac:chgData name="Brenda Smith" userId="068a973b-89ea-429f-a100-5eb88b6f171b" providerId="ADAL" clId="{5ACBCE74-4410-41E5-9A6E-8B98B55AC1CF}" dt="2024-11-26T21:24:40.771" v="6194" actId="1076"/>
          <ac:picMkLst>
            <pc:docMk/>
            <pc:sldMk cId="3640866256" sldId="388"/>
            <ac:picMk id="6" creationId="{DD658467-E46F-F4D1-3574-AA2FA9DC28D8}"/>
          </ac:picMkLst>
        </pc:picChg>
        <pc:picChg chg="mod ord">
          <ac:chgData name="Brenda Smith" userId="068a973b-89ea-429f-a100-5eb88b6f171b" providerId="ADAL" clId="{5ACBCE74-4410-41E5-9A6E-8B98B55AC1CF}" dt="2024-11-28T01:05:01.396" v="18258" actId="962"/>
          <ac:picMkLst>
            <pc:docMk/>
            <pc:sldMk cId="3640866256" sldId="388"/>
            <ac:picMk id="8" creationId="{5F7AAB5C-B6D2-429D-A6CF-7E80AF06F6A4}"/>
          </ac:picMkLst>
        </pc:picChg>
        <pc:picChg chg="del">
          <ac:chgData name="Brenda Smith" userId="068a973b-89ea-429f-a100-5eb88b6f171b" providerId="ADAL" clId="{5ACBCE74-4410-41E5-9A6E-8B98B55AC1CF}" dt="2024-11-26T21:09:44.967" v="6087" actId="478"/>
          <ac:picMkLst>
            <pc:docMk/>
            <pc:sldMk cId="3640866256" sldId="388"/>
            <ac:picMk id="10" creationId="{9E757B1E-0A31-4171-A6F5-8B94B6AAA419}"/>
          </ac:picMkLst>
        </pc:picChg>
        <pc:picChg chg="add mod">
          <ac:chgData name="Brenda Smith" userId="068a973b-89ea-429f-a100-5eb88b6f171b" providerId="ADAL" clId="{5ACBCE74-4410-41E5-9A6E-8B98B55AC1CF}" dt="2024-11-26T21:16:34.131" v="6142"/>
          <ac:picMkLst>
            <pc:docMk/>
            <pc:sldMk cId="3640866256" sldId="388"/>
            <ac:picMk id="13" creationId="{98B0FDD1-85A9-B148-870C-81E5B75CCBF5}"/>
          </ac:picMkLst>
        </pc:picChg>
        <pc:picChg chg="del">
          <ac:chgData name="Brenda Smith" userId="068a973b-89ea-429f-a100-5eb88b6f171b" providerId="ADAL" clId="{5ACBCE74-4410-41E5-9A6E-8B98B55AC1CF}" dt="2024-11-26T21:13:05.063" v="6092" actId="478"/>
          <ac:picMkLst>
            <pc:docMk/>
            <pc:sldMk cId="3640866256" sldId="388"/>
            <ac:picMk id="14" creationId="{8A96F998-DD1B-4988-9EF1-6036A4FAA1A6}"/>
          </ac:picMkLst>
        </pc:picChg>
        <pc:picChg chg="add mod">
          <ac:chgData name="Brenda Smith" userId="068a973b-89ea-429f-a100-5eb88b6f171b" providerId="ADAL" clId="{5ACBCE74-4410-41E5-9A6E-8B98B55AC1CF}" dt="2024-11-28T01:05:55.213" v="18323" actId="962"/>
          <ac:picMkLst>
            <pc:docMk/>
            <pc:sldMk cId="3640866256" sldId="388"/>
            <ac:picMk id="20" creationId="{E788DD73-F215-EDD9-A79A-6CF963C3E3B3}"/>
          </ac:picMkLst>
        </pc:picChg>
        <pc:picChg chg="add mod">
          <ac:chgData name="Brenda Smith" userId="068a973b-89ea-429f-a100-5eb88b6f171b" providerId="ADAL" clId="{5ACBCE74-4410-41E5-9A6E-8B98B55AC1CF}" dt="2024-11-26T21:26:40.335" v="6221" actId="931"/>
          <ac:picMkLst>
            <pc:docMk/>
            <pc:sldMk cId="3640866256" sldId="388"/>
            <ac:picMk id="27" creationId="{6A7BE384-9BF4-8C8C-568F-904A02E29A2B}"/>
          </ac:picMkLst>
        </pc:picChg>
        <pc:picChg chg="add mod">
          <ac:chgData name="Brenda Smith" userId="068a973b-89ea-429f-a100-5eb88b6f171b" providerId="ADAL" clId="{5ACBCE74-4410-41E5-9A6E-8B98B55AC1CF}" dt="2024-11-26T21:27:47.410" v="6226" actId="1076"/>
          <ac:picMkLst>
            <pc:docMk/>
            <pc:sldMk cId="3640866256" sldId="388"/>
            <ac:picMk id="29" creationId="{8F7717E1-597F-6531-E2CA-6A9E524960AF}"/>
          </ac:picMkLst>
        </pc:picChg>
      </pc:sldChg>
      <pc:sldChg chg="modSp mod">
        <pc:chgData name="Brenda Smith" userId="068a973b-89ea-429f-a100-5eb88b6f171b" providerId="ADAL" clId="{5ACBCE74-4410-41E5-9A6E-8B98B55AC1CF}" dt="2024-11-28T01:36:35.537" v="19804" actId="2"/>
        <pc:sldMkLst>
          <pc:docMk/>
          <pc:sldMk cId="1442970267" sldId="411"/>
        </pc:sldMkLst>
        <pc:spChg chg="mod">
          <ac:chgData name="Brenda Smith" userId="068a973b-89ea-429f-a100-5eb88b6f171b" providerId="ADAL" clId="{5ACBCE74-4410-41E5-9A6E-8B98B55AC1CF}" dt="2024-11-28T01:36:35.537" v="19804" actId="2"/>
          <ac:spMkLst>
            <pc:docMk/>
            <pc:sldMk cId="1442970267" sldId="411"/>
            <ac:spMk id="6" creationId="{C7192FAC-CF12-4893-B755-EF99046BA2A8}"/>
          </ac:spMkLst>
        </pc:spChg>
      </pc:sldChg>
      <pc:sldChg chg="modSp del mod">
        <pc:chgData name="Brenda Smith" userId="068a973b-89ea-429f-a100-5eb88b6f171b" providerId="ADAL" clId="{5ACBCE74-4410-41E5-9A6E-8B98B55AC1CF}" dt="2024-11-27T00:09:44.767" v="7788" actId="47"/>
        <pc:sldMkLst>
          <pc:docMk/>
          <pc:sldMk cId="1634459526" sldId="412"/>
        </pc:sldMkLst>
        <pc:spChg chg="mod">
          <ac:chgData name="Brenda Smith" userId="068a973b-89ea-429f-a100-5eb88b6f171b" providerId="ADAL" clId="{5ACBCE74-4410-41E5-9A6E-8B98B55AC1CF}" dt="2024-11-27T00:08:04.615" v="7772" actId="20577"/>
          <ac:spMkLst>
            <pc:docMk/>
            <pc:sldMk cId="1634459526" sldId="412"/>
            <ac:spMk id="2" creationId="{8A9CF542-E40E-0C04-B82B-6BE23DBD55AA}"/>
          </ac:spMkLst>
        </pc:spChg>
        <pc:graphicFrameChg chg="mod">
          <ac:chgData name="Brenda Smith" userId="068a973b-89ea-429f-a100-5eb88b6f171b" providerId="ADAL" clId="{5ACBCE74-4410-41E5-9A6E-8B98B55AC1CF}" dt="2024-11-27T00:08:35.159" v="7787" actId="20577"/>
          <ac:graphicFrameMkLst>
            <pc:docMk/>
            <pc:sldMk cId="1634459526" sldId="412"/>
            <ac:graphicFrameMk id="10" creationId="{663E7765-5B2A-4F5A-B346-9EE2086C0C6C}"/>
          </ac:graphicFrameMkLst>
        </pc:graphicFrameChg>
      </pc:sldChg>
      <pc:sldChg chg="del ord">
        <pc:chgData name="Brenda Smith" userId="068a973b-89ea-429f-a100-5eb88b6f171b" providerId="ADAL" clId="{5ACBCE74-4410-41E5-9A6E-8B98B55AC1CF}" dt="2024-11-27T00:33:51.199" v="8394" actId="47"/>
        <pc:sldMkLst>
          <pc:docMk/>
          <pc:sldMk cId="44091118" sldId="414"/>
        </pc:sldMkLst>
      </pc:sldChg>
      <pc:sldChg chg="del ord">
        <pc:chgData name="Brenda Smith" userId="068a973b-89ea-429f-a100-5eb88b6f171b" providerId="ADAL" clId="{5ACBCE74-4410-41E5-9A6E-8B98B55AC1CF}" dt="2024-11-27T00:33:41.855" v="8393" actId="47"/>
        <pc:sldMkLst>
          <pc:docMk/>
          <pc:sldMk cId="1556345432" sldId="415"/>
        </pc:sldMkLst>
      </pc:sldChg>
      <pc:sldChg chg="add del">
        <pc:chgData name="Brenda Smith" userId="068a973b-89ea-429f-a100-5eb88b6f171b" providerId="ADAL" clId="{5ACBCE74-4410-41E5-9A6E-8B98B55AC1CF}" dt="2024-11-26T21:31:52.422" v="6516" actId="47"/>
        <pc:sldMkLst>
          <pc:docMk/>
          <pc:sldMk cId="2468883810" sldId="428"/>
        </pc:sldMkLst>
      </pc:sldChg>
      <pc:sldChg chg="add del">
        <pc:chgData name="Brenda Smith" userId="068a973b-89ea-429f-a100-5eb88b6f171b" providerId="ADAL" clId="{5ACBCE74-4410-41E5-9A6E-8B98B55AC1CF}" dt="2024-11-26T21:31:55.132" v="6517" actId="47"/>
        <pc:sldMkLst>
          <pc:docMk/>
          <pc:sldMk cId="947008985" sldId="429"/>
        </pc:sldMkLst>
      </pc:sldChg>
      <pc:sldChg chg="modSp mod modNotesTx">
        <pc:chgData name="Brenda Smith" userId="068a973b-89ea-429f-a100-5eb88b6f171b" providerId="ADAL" clId="{5ACBCE74-4410-41E5-9A6E-8B98B55AC1CF}" dt="2024-11-28T01:06:58.756" v="18429" actId="962"/>
        <pc:sldMkLst>
          <pc:docMk/>
          <pc:sldMk cId="1255675142" sldId="432"/>
        </pc:sldMkLst>
        <pc:picChg chg="mod">
          <ac:chgData name="Brenda Smith" userId="068a973b-89ea-429f-a100-5eb88b6f171b" providerId="ADAL" clId="{5ACBCE74-4410-41E5-9A6E-8B98B55AC1CF}" dt="2024-11-28T01:06:58.756" v="18429" actId="962"/>
          <ac:picMkLst>
            <pc:docMk/>
            <pc:sldMk cId="1255675142" sldId="432"/>
            <ac:picMk id="192" creationId="{00000000-0000-0000-0000-000000000000}"/>
          </ac:picMkLst>
        </pc:picChg>
      </pc:sldChg>
      <pc:sldChg chg="addSp modSp add mod modNotesTx">
        <pc:chgData name="Brenda Smith" userId="068a973b-89ea-429f-a100-5eb88b6f171b" providerId="ADAL" clId="{5ACBCE74-4410-41E5-9A6E-8B98B55AC1CF}" dt="2024-11-28T01:07:19.611" v="18438" actId="962"/>
        <pc:sldMkLst>
          <pc:docMk/>
          <pc:sldMk cId="4004259596" sldId="434"/>
        </pc:sldMkLst>
        <pc:spChg chg="mod">
          <ac:chgData name="Brenda Smith" userId="068a973b-89ea-429f-a100-5eb88b6f171b" providerId="ADAL" clId="{5ACBCE74-4410-41E5-9A6E-8B98B55AC1CF}" dt="2024-11-27T00:18:04.619" v="7835" actId="20577"/>
          <ac:spMkLst>
            <pc:docMk/>
            <pc:sldMk cId="4004259596" sldId="434"/>
            <ac:spMk id="5" creationId="{21FDB1B2-7280-421E-894C-DFAB4A688E7C}"/>
          </ac:spMkLst>
        </pc:spChg>
        <pc:spChg chg="mod">
          <ac:chgData name="Brenda Smith" userId="068a973b-89ea-429f-a100-5eb88b6f171b" providerId="ADAL" clId="{5ACBCE74-4410-41E5-9A6E-8B98B55AC1CF}" dt="2024-11-27T03:54:47.355" v="12968" actId="6549"/>
          <ac:spMkLst>
            <pc:docMk/>
            <pc:sldMk cId="4004259596" sldId="434"/>
            <ac:spMk id="6" creationId="{BA854400-A1D9-4C35-A179-79346506277A}"/>
          </ac:spMkLst>
        </pc:spChg>
        <pc:cxnChg chg="add mod">
          <ac:chgData name="Brenda Smith" userId="068a973b-89ea-429f-a100-5eb88b6f171b" providerId="ADAL" clId="{5ACBCE74-4410-41E5-9A6E-8B98B55AC1CF}" dt="2024-11-28T01:07:19.611" v="18438" actId="962"/>
          <ac:cxnSpMkLst>
            <pc:docMk/>
            <pc:sldMk cId="4004259596" sldId="434"/>
            <ac:cxnSpMk id="2" creationId="{3452033F-640F-27F2-2165-B1A5AF294C54}"/>
          </ac:cxnSpMkLst>
        </pc:cxnChg>
      </pc:sldChg>
      <pc:sldChg chg="addSp delSp modSp mod modNotesTx">
        <pc:chgData name="Brenda Smith" userId="068a973b-89ea-429f-a100-5eb88b6f171b" providerId="ADAL" clId="{5ACBCE74-4410-41E5-9A6E-8B98B55AC1CF}" dt="2024-11-28T01:35:28.301" v="19799" actId="2"/>
        <pc:sldMkLst>
          <pc:docMk/>
          <pc:sldMk cId="3987007745" sldId="483"/>
        </pc:sldMkLst>
        <pc:spChg chg="mod">
          <ac:chgData name="Brenda Smith" userId="068a973b-89ea-429f-a100-5eb88b6f171b" providerId="ADAL" clId="{5ACBCE74-4410-41E5-9A6E-8B98B55AC1CF}" dt="2024-11-25T17:25:05.131" v="28" actId="26606"/>
          <ac:spMkLst>
            <pc:docMk/>
            <pc:sldMk cId="3987007745" sldId="483"/>
            <ac:spMk id="2" creationId="{12DE04D8-3149-F563-521E-3786FD1EFD9B}"/>
          </ac:spMkLst>
        </pc:spChg>
        <pc:spChg chg="add mod">
          <ac:chgData name="Brenda Smith" userId="068a973b-89ea-429f-a100-5eb88b6f171b" providerId="ADAL" clId="{5ACBCE74-4410-41E5-9A6E-8B98B55AC1CF}" dt="2024-11-28T01:35:28.301" v="19799" actId="2"/>
          <ac:spMkLst>
            <pc:docMk/>
            <pc:sldMk cId="3987007745" sldId="483"/>
            <ac:spMk id="3" creationId="{2CF481F4-736F-370D-7ACD-00A4336D4656}"/>
          </ac:spMkLst>
        </pc:spChg>
        <pc:spChg chg="mod">
          <ac:chgData name="Brenda Smith" userId="068a973b-89ea-429f-a100-5eb88b6f171b" providerId="ADAL" clId="{5ACBCE74-4410-41E5-9A6E-8B98B55AC1CF}" dt="2024-11-28T01:30:26.762" v="19686" actId="27107"/>
          <ac:spMkLst>
            <pc:docMk/>
            <pc:sldMk cId="3987007745" sldId="483"/>
            <ac:spMk id="5" creationId="{6B16DE57-6E59-1B4F-9988-EBF44D117D68}"/>
          </ac:spMkLst>
        </pc:spChg>
        <pc:spChg chg="del">
          <ac:chgData name="Brenda Smith" userId="068a973b-89ea-429f-a100-5eb88b6f171b" providerId="ADAL" clId="{5ACBCE74-4410-41E5-9A6E-8B98B55AC1CF}" dt="2024-11-25T17:24:58.815" v="27" actId="478"/>
          <ac:spMkLst>
            <pc:docMk/>
            <pc:sldMk cId="3987007745" sldId="483"/>
            <ac:spMk id="9" creationId="{F20F3266-819A-B7DC-FEC8-1DD0D12190EF}"/>
          </ac:spMkLst>
        </pc:spChg>
        <pc:picChg chg="mod">
          <ac:chgData name="Brenda Smith" userId="068a973b-89ea-429f-a100-5eb88b6f171b" providerId="ADAL" clId="{5ACBCE74-4410-41E5-9A6E-8B98B55AC1CF}" dt="2024-11-25T17:25:05.131" v="28" actId="26606"/>
          <ac:picMkLst>
            <pc:docMk/>
            <pc:sldMk cId="3987007745" sldId="483"/>
            <ac:picMk id="8" creationId="{1A2125A7-1B28-FDED-E1BA-BC116147EA57}"/>
          </ac:picMkLst>
        </pc:picChg>
      </pc:sldChg>
      <pc:sldChg chg="modSp mod modNotesTx">
        <pc:chgData name="Brenda Smith" userId="068a973b-89ea-429f-a100-5eb88b6f171b" providerId="ADAL" clId="{5ACBCE74-4410-41E5-9A6E-8B98B55AC1CF}" dt="2024-11-28T01:22:04.133" v="19595"/>
        <pc:sldMkLst>
          <pc:docMk/>
          <pc:sldMk cId="3223342135" sldId="485"/>
        </pc:sldMkLst>
        <pc:spChg chg="mod">
          <ac:chgData name="Brenda Smith" userId="068a973b-89ea-429f-a100-5eb88b6f171b" providerId="ADAL" clId="{5ACBCE74-4410-41E5-9A6E-8B98B55AC1CF}" dt="2024-11-27T01:13:49.181" v="9788" actId="27636"/>
          <ac:spMkLst>
            <pc:docMk/>
            <pc:sldMk cId="3223342135" sldId="485"/>
            <ac:spMk id="2" creationId="{55D6B144-5724-FF6B-F920-C5D1832E1524}"/>
          </ac:spMkLst>
        </pc:spChg>
        <pc:spChg chg="mod">
          <ac:chgData name="Brenda Smith" userId="068a973b-89ea-429f-a100-5eb88b6f171b" providerId="ADAL" clId="{5ACBCE74-4410-41E5-9A6E-8B98B55AC1CF}" dt="2024-11-25T20:19:39.068" v="2404" actId="20577"/>
          <ac:spMkLst>
            <pc:docMk/>
            <pc:sldMk cId="3223342135" sldId="485"/>
            <ac:spMk id="3" creationId="{A845D3D6-0D26-4BD9-E511-910582485FD5}"/>
          </ac:spMkLst>
        </pc:spChg>
        <pc:spChg chg="mod">
          <ac:chgData name="Brenda Smith" userId="068a973b-89ea-429f-a100-5eb88b6f171b" providerId="ADAL" clId="{5ACBCE74-4410-41E5-9A6E-8B98B55AC1CF}" dt="2024-11-28T01:22:04.133" v="19595"/>
          <ac:spMkLst>
            <pc:docMk/>
            <pc:sldMk cId="3223342135" sldId="485"/>
            <ac:spMk id="13" creationId="{4FEA03D7-ED6A-04E1-346F-C49E06E61B0B}"/>
          </ac:spMkLst>
        </pc:spChg>
      </pc:sldChg>
      <pc:sldChg chg="modNotesTx">
        <pc:chgData name="Brenda Smith" userId="068a973b-89ea-429f-a100-5eb88b6f171b" providerId="ADAL" clId="{5ACBCE74-4410-41E5-9A6E-8B98B55AC1CF}" dt="2024-11-27T01:13:19.882" v="9776" actId="20577"/>
        <pc:sldMkLst>
          <pc:docMk/>
          <pc:sldMk cId="3976704824" sldId="486"/>
        </pc:sldMkLst>
      </pc:sldChg>
      <pc:sldChg chg="modSp mod setBg modNotesTx">
        <pc:chgData name="Brenda Smith" userId="068a973b-89ea-429f-a100-5eb88b6f171b" providerId="ADAL" clId="{5ACBCE74-4410-41E5-9A6E-8B98B55AC1CF}" dt="2024-11-26T20:14:38.523" v="4860"/>
        <pc:sldMkLst>
          <pc:docMk/>
          <pc:sldMk cId="128833231" sldId="487"/>
        </pc:sldMkLst>
        <pc:picChg chg="mod">
          <ac:chgData name="Brenda Smith" userId="068a973b-89ea-429f-a100-5eb88b6f171b" providerId="ADAL" clId="{5ACBCE74-4410-41E5-9A6E-8B98B55AC1CF}" dt="2024-11-26T20:14:00.409" v="4856" actId="1076"/>
          <ac:picMkLst>
            <pc:docMk/>
            <pc:sldMk cId="128833231" sldId="487"/>
            <ac:picMk id="7" creationId="{7BB98A8B-B61C-E99F-E0BF-8E8101C9D0C9}"/>
          </ac:picMkLst>
        </pc:picChg>
      </pc:sldChg>
      <pc:sldChg chg="del">
        <pc:chgData name="Brenda Smith" userId="068a973b-89ea-429f-a100-5eb88b6f171b" providerId="ADAL" clId="{5ACBCE74-4410-41E5-9A6E-8B98B55AC1CF}" dt="2024-11-26T23:59:44.633" v="7664" actId="47"/>
        <pc:sldMkLst>
          <pc:docMk/>
          <pc:sldMk cId="2918730982" sldId="488"/>
        </pc:sldMkLst>
      </pc:sldChg>
      <pc:sldChg chg="modSp ord modNotesTx">
        <pc:chgData name="Brenda Smith" userId="068a973b-89ea-429f-a100-5eb88b6f171b" providerId="ADAL" clId="{5ACBCE74-4410-41E5-9A6E-8B98B55AC1CF}" dt="2024-11-27T04:48:52.653" v="16091" actId="962"/>
        <pc:sldMkLst>
          <pc:docMk/>
          <pc:sldMk cId="98088917" sldId="489"/>
        </pc:sldMkLst>
        <pc:graphicFrameChg chg="mod">
          <ac:chgData name="Brenda Smith" userId="068a973b-89ea-429f-a100-5eb88b6f171b" providerId="ADAL" clId="{5ACBCE74-4410-41E5-9A6E-8B98B55AC1CF}" dt="2024-11-27T04:48:52.653" v="16091" actId="962"/>
          <ac:graphicFrameMkLst>
            <pc:docMk/>
            <pc:sldMk cId="98088917" sldId="489"/>
            <ac:graphicFrameMk id="7" creationId="{E4116572-526B-E6B8-C2CF-879D239B6F8F}"/>
          </ac:graphicFrameMkLst>
        </pc:graphicFrameChg>
      </pc:sldChg>
      <pc:sldChg chg="del">
        <pc:chgData name="Brenda Smith" userId="068a973b-89ea-429f-a100-5eb88b6f171b" providerId="ADAL" clId="{5ACBCE74-4410-41E5-9A6E-8B98B55AC1CF}" dt="2024-11-26T23:59:59.426" v="7665" actId="47"/>
        <pc:sldMkLst>
          <pc:docMk/>
          <pc:sldMk cId="2200606661" sldId="491"/>
        </pc:sldMkLst>
      </pc:sldChg>
      <pc:sldChg chg="addSp modSp mod ord modNotesTx">
        <pc:chgData name="Brenda Smith" userId="068a973b-89ea-429f-a100-5eb88b6f171b" providerId="ADAL" clId="{5ACBCE74-4410-41E5-9A6E-8B98B55AC1CF}" dt="2024-11-27T04:46:32.169" v="15840" actId="1076"/>
        <pc:sldMkLst>
          <pc:docMk/>
          <pc:sldMk cId="1961868095" sldId="492"/>
        </pc:sldMkLst>
        <pc:spChg chg="add mod">
          <ac:chgData name="Brenda Smith" userId="068a973b-89ea-429f-a100-5eb88b6f171b" providerId="ADAL" clId="{5ACBCE74-4410-41E5-9A6E-8B98B55AC1CF}" dt="2024-11-27T04:46:32.169" v="15840" actId="1076"/>
          <ac:spMkLst>
            <pc:docMk/>
            <pc:sldMk cId="1961868095" sldId="492"/>
            <ac:spMk id="2" creationId="{C23BACD5-4BB7-1A0B-4B25-EDF6165A8EEA}"/>
          </ac:spMkLst>
        </pc:spChg>
      </pc:sldChg>
      <pc:sldChg chg="del">
        <pc:chgData name="Brenda Smith" userId="068a973b-89ea-429f-a100-5eb88b6f171b" providerId="ADAL" clId="{5ACBCE74-4410-41E5-9A6E-8B98B55AC1CF}" dt="2024-11-27T00:00:55.896" v="7669" actId="47"/>
        <pc:sldMkLst>
          <pc:docMk/>
          <pc:sldMk cId="3818854139" sldId="493"/>
        </pc:sldMkLst>
      </pc:sldChg>
      <pc:sldChg chg="modSp mod modNotesTx">
        <pc:chgData name="Brenda Smith" userId="068a973b-89ea-429f-a100-5eb88b6f171b" providerId="ADAL" clId="{5ACBCE74-4410-41E5-9A6E-8B98B55AC1CF}" dt="2024-11-28T01:08:09.252" v="18534" actId="962"/>
        <pc:sldMkLst>
          <pc:docMk/>
          <pc:sldMk cId="2916009674" sldId="494"/>
        </pc:sldMkLst>
        <pc:spChg chg="mod">
          <ac:chgData name="Brenda Smith" userId="068a973b-89ea-429f-a100-5eb88b6f171b" providerId="ADAL" clId="{5ACBCE74-4410-41E5-9A6E-8B98B55AC1CF}" dt="2024-11-28T01:08:05.147" v="18533" actId="962"/>
          <ac:spMkLst>
            <pc:docMk/>
            <pc:sldMk cId="2916009674" sldId="494"/>
            <ac:spMk id="17" creationId="{5581A33E-1104-FDC7-C729-3945E711279A}"/>
          </ac:spMkLst>
        </pc:spChg>
        <pc:spChg chg="mod">
          <ac:chgData name="Brenda Smith" userId="068a973b-89ea-429f-a100-5eb88b6f171b" providerId="ADAL" clId="{5ACBCE74-4410-41E5-9A6E-8B98B55AC1CF}" dt="2024-11-28T01:08:09.252" v="18534" actId="962"/>
          <ac:spMkLst>
            <pc:docMk/>
            <pc:sldMk cId="2916009674" sldId="494"/>
            <ac:spMk id="18" creationId="{C5AE4F20-6EC6-1346-8F00-331280DBA755}"/>
          </ac:spMkLst>
        </pc:spChg>
        <pc:picChg chg="mod">
          <ac:chgData name="Brenda Smith" userId="068a973b-89ea-429f-a100-5eb88b6f171b" providerId="ADAL" clId="{5ACBCE74-4410-41E5-9A6E-8B98B55AC1CF}" dt="2024-11-27T00:10:10.379" v="7791" actId="1076"/>
          <ac:picMkLst>
            <pc:docMk/>
            <pc:sldMk cId="2916009674" sldId="494"/>
            <ac:picMk id="16" creationId="{191C3DCF-7E02-7DAB-7600-592568D8F78A}"/>
          </ac:picMkLst>
        </pc:picChg>
      </pc:sldChg>
      <pc:sldChg chg="del">
        <pc:chgData name="Brenda Smith" userId="068a973b-89ea-429f-a100-5eb88b6f171b" providerId="ADAL" clId="{5ACBCE74-4410-41E5-9A6E-8B98B55AC1CF}" dt="2024-11-26T23:59:41.606" v="7663" actId="47"/>
        <pc:sldMkLst>
          <pc:docMk/>
          <pc:sldMk cId="1417174701" sldId="495"/>
        </pc:sldMkLst>
      </pc:sldChg>
      <pc:sldChg chg="addSp delSp modSp del mod modNotesTx">
        <pc:chgData name="Brenda Smith" userId="068a973b-89ea-429f-a100-5eb88b6f171b" providerId="ADAL" clId="{5ACBCE74-4410-41E5-9A6E-8B98B55AC1CF}" dt="2024-11-25T18:06:41.143" v="821" actId="47"/>
        <pc:sldMkLst>
          <pc:docMk/>
          <pc:sldMk cId="2733485632" sldId="501"/>
        </pc:sldMkLst>
        <pc:spChg chg="add mod">
          <ac:chgData name="Brenda Smith" userId="068a973b-89ea-429f-a100-5eb88b6f171b" providerId="ADAL" clId="{5ACBCE74-4410-41E5-9A6E-8B98B55AC1CF}" dt="2024-11-25T18:06:22.542" v="817"/>
          <ac:spMkLst>
            <pc:docMk/>
            <pc:sldMk cId="2733485632" sldId="501"/>
            <ac:spMk id="2" creationId="{66AA6A52-9DFB-312B-FE96-FD1437997B75}"/>
          </ac:spMkLst>
        </pc:spChg>
        <pc:spChg chg="mod">
          <ac:chgData name="Brenda Smith" userId="068a973b-89ea-429f-a100-5eb88b6f171b" providerId="ADAL" clId="{5ACBCE74-4410-41E5-9A6E-8B98B55AC1CF}" dt="2024-11-25T17:51:24.472" v="668" actId="113"/>
          <ac:spMkLst>
            <pc:docMk/>
            <pc:sldMk cId="2733485632" sldId="501"/>
            <ac:spMk id="12" creationId="{2AA1284C-90B1-DAC6-32B3-F369788D7DE6}"/>
          </ac:spMkLst>
        </pc:spChg>
        <pc:spChg chg="mod">
          <ac:chgData name="Brenda Smith" userId="068a973b-89ea-429f-a100-5eb88b6f171b" providerId="ADAL" clId="{5ACBCE74-4410-41E5-9A6E-8B98B55AC1CF}" dt="2024-11-25T17:51:27.677" v="669" actId="113"/>
          <ac:spMkLst>
            <pc:docMk/>
            <pc:sldMk cId="2733485632" sldId="501"/>
            <ac:spMk id="13" creationId="{D55A8177-BA92-00FD-500E-89D549C2F192}"/>
          </ac:spMkLst>
        </pc:spChg>
        <pc:spChg chg="mod">
          <ac:chgData name="Brenda Smith" userId="068a973b-89ea-429f-a100-5eb88b6f171b" providerId="ADAL" clId="{5ACBCE74-4410-41E5-9A6E-8B98B55AC1CF}" dt="2024-11-25T17:51:29.638" v="670" actId="113"/>
          <ac:spMkLst>
            <pc:docMk/>
            <pc:sldMk cId="2733485632" sldId="501"/>
            <ac:spMk id="14" creationId="{76EF772D-E6D2-C61E-8346-0227D49DD71D}"/>
          </ac:spMkLst>
        </pc:spChg>
        <pc:spChg chg="del">
          <ac:chgData name="Brenda Smith" userId="068a973b-89ea-429f-a100-5eb88b6f171b" providerId="ADAL" clId="{5ACBCE74-4410-41E5-9A6E-8B98B55AC1CF}" dt="2024-11-25T17:54:43.897" v="720" actId="478"/>
          <ac:spMkLst>
            <pc:docMk/>
            <pc:sldMk cId="2733485632" sldId="501"/>
            <ac:spMk id="16" creationId="{F467F06C-100E-F112-DB3A-40F658BF4946}"/>
          </ac:spMkLst>
        </pc:spChg>
      </pc:sldChg>
      <pc:sldChg chg="modSp ord">
        <pc:chgData name="Brenda Smith" userId="068a973b-89ea-429f-a100-5eb88b6f171b" providerId="ADAL" clId="{5ACBCE74-4410-41E5-9A6E-8B98B55AC1CF}" dt="2024-11-28T01:33:39.615" v="19790" actId="2"/>
        <pc:sldMkLst>
          <pc:docMk/>
          <pc:sldMk cId="3077831116" sldId="504"/>
        </pc:sldMkLst>
        <pc:spChg chg="mod">
          <ac:chgData name="Brenda Smith" userId="068a973b-89ea-429f-a100-5eb88b6f171b" providerId="ADAL" clId="{5ACBCE74-4410-41E5-9A6E-8B98B55AC1CF}" dt="2024-11-28T01:25:20.495" v="19640" actId="20577"/>
          <ac:spMkLst>
            <pc:docMk/>
            <pc:sldMk cId="3077831116" sldId="504"/>
            <ac:spMk id="5" creationId="{0441755F-281C-E368-5EA1-D4916EA8DB03}"/>
          </ac:spMkLst>
        </pc:spChg>
        <pc:spChg chg="mod">
          <ac:chgData name="Brenda Smith" userId="068a973b-89ea-429f-a100-5eb88b6f171b" providerId="ADAL" clId="{5ACBCE74-4410-41E5-9A6E-8B98B55AC1CF}" dt="2024-11-28T01:33:39.615" v="19790" actId="2"/>
          <ac:spMkLst>
            <pc:docMk/>
            <pc:sldMk cId="3077831116" sldId="504"/>
            <ac:spMk id="12" creationId="{1CEE8F28-B6E0-C1C6-836C-21544176476D}"/>
          </ac:spMkLst>
        </pc:spChg>
        <pc:spChg chg="mod">
          <ac:chgData name="Brenda Smith" userId="068a973b-89ea-429f-a100-5eb88b6f171b" providerId="ADAL" clId="{5ACBCE74-4410-41E5-9A6E-8B98B55AC1CF}" dt="2024-11-28T01:21:11.633" v="19593"/>
          <ac:spMkLst>
            <pc:docMk/>
            <pc:sldMk cId="3077831116" sldId="504"/>
            <ac:spMk id="16" creationId="{3C031719-72F4-7FF1-56FE-28E694F4B580}"/>
          </ac:spMkLst>
        </pc:spChg>
        <pc:picChg chg="mod">
          <ac:chgData name="Brenda Smith" userId="068a973b-89ea-429f-a100-5eb88b6f171b" providerId="ADAL" clId="{5ACBCE74-4410-41E5-9A6E-8B98B55AC1CF}" dt="2024-11-28T01:20:29.147" v="19590"/>
          <ac:picMkLst>
            <pc:docMk/>
            <pc:sldMk cId="3077831116" sldId="504"/>
            <ac:picMk id="18" creationId="{5C0192B3-E5DE-F1B6-DC34-B0B451C88CC7}"/>
          </ac:picMkLst>
        </pc:picChg>
      </pc:sldChg>
      <pc:sldChg chg="addSp delSp modSp mod modClrScheme chgLayout">
        <pc:chgData name="Brenda Smith" userId="068a973b-89ea-429f-a100-5eb88b6f171b" providerId="ADAL" clId="{5ACBCE74-4410-41E5-9A6E-8B98B55AC1CF}" dt="2024-11-27T01:12:51.700" v="9687" actId="20577"/>
        <pc:sldMkLst>
          <pc:docMk/>
          <pc:sldMk cId="1286670126" sldId="506"/>
        </pc:sldMkLst>
        <pc:spChg chg="mod ord">
          <ac:chgData name="Brenda Smith" userId="068a973b-89ea-429f-a100-5eb88b6f171b" providerId="ADAL" clId="{5ACBCE74-4410-41E5-9A6E-8B98B55AC1CF}" dt="2024-11-27T01:12:44.318" v="9685" actId="14100"/>
          <ac:spMkLst>
            <pc:docMk/>
            <pc:sldMk cId="1286670126" sldId="506"/>
            <ac:spMk id="2" creationId="{9B733CAE-FFC3-0F34-FF60-C849CE375B0B}"/>
          </ac:spMkLst>
        </pc:spChg>
        <pc:spChg chg="mod ord">
          <ac:chgData name="Brenda Smith" userId="068a973b-89ea-429f-a100-5eb88b6f171b" providerId="ADAL" clId="{5ACBCE74-4410-41E5-9A6E-8B98B55AC1CF}" dt="2024-11-27T01:12:51.700" v="9687" actId="20577"/>
          <ac:spMkLst>
            <pc:docMk/>
            <pc:sldMk cId="1286670126" sldId="506"/>
            <ac:spMk id="3" creationId="{91DE5D85-617A-16BE-D0C1-E1715A56F885}"/>
          </ac:spMkLst>
        </pc:spChg>
        <pc:spChg chg="del mod">
          <ac:chgData name="Brenda Smith" userId="068a973b-89ea-429f-a100-5eb88b6f171b" providerId="ADAL" clId="{5ACBCE74-4410-41E5-9A6E-8B98B55AC1CF}" dt="2024-11-26T20:10:43.956" v="4841" actId="478"/>
          <ac:spMkLst>
            <pc:docMk/>
            <pc:sldMk cId="1286670126" sldId="506"/>
            <ac:spMk id="4" creationId="{D7457FBB-A254-F5DB-9605-DD69E0E76AE4}"/>
          </ac:spMkLst>
        </pc:spChg>
        <pc:spChg chg="add del mod">
          <ac:chgData name="Brenda Smith" userId="068a973b-89ea-429f-a100-5eb88b6f171b" providerId="ADAL" clId="{5ACBCE74-4410-41E5-9A6E-8B98B55AC1CF}" dt="2024-11-26T20:10:53.980" v="4842" actId="931"/>
          <ac:spMkLst>
            <pc:docMk/>
            <pc:sldMk cId="1286670126" sldId="506"/>
            <ac:spMk id="7" creationId="{22BCEBDA-4449-179F-A78C-22FCD93D9463}"/>
          </ac:spMkLst>
        </pc:spChg>
        <pc:spChg chg="add mod">
          <ac:chgData name="Brenda Smith" userId="068a973b-89ea-429f-a100-5eb88b6f171b" providerId="ADAL" clId="{5ACBCE74-4410-41E5-9A6E-8B98B55AC1CF}" dt="2024-11-26T20:12:23.682" v="4852" actId="1076"/>
          <ac:spMkLst>
            <pc:docMk/>
            <pc:sldMk cId="1286670126" sldId="506"/>
            <ac:spMk id="10" creationId="{0177340F-2DF9-AEDD-1B6A-7CB737D1EF63}"/>
          </ac:spMkLst>
        </pc:spChg>
        <pc:picChg chg="add mod ord">
          <ac:chgData name="Brenda Smith" userId="068a973b-89ea-429f-a100-5eb88b6f171b" providerId="ADAL" clId="{5ACBCE74-4410-41E5-9A6E-8B98B55AC1CF}" dt="2024-11-26T20:11:12.646" v="4845" actId="700"/>
          <ac:picMkLst>
            <pc:docMk/>
            <pc:sldMk cId="1286670126" sldId="506"/>
            <ac:picMk id="9" creationId="{A95C951D-7C70-7EA2-1329-B6CEF5B419ED}"/>
          </ac:picMkLst>
        </pc:picChg>
        <pc:cxnChg chg="del">
          <ac:chgData name="Brenda Smith" userId="068a973b-89ea-429f-a100-5eb88b6f171b" providerId="ADAL" clId="{5ACBCE74-4410-41E5-9A6E-8B98B55AC1CF}" dt="2024-11-26T20:12:27.236" v="4853" actId="478"/>
          <ac:cxnSpMkLst>
            <pc:docMk/>
            <pc:sldMk cId="1286670126" sldId="506"/>
            <ac:cxnSpMk id="6" creationId="{5C1320B4-8633-709C-E38A-BF862CA9E433}"/>
          </ac:cxnSpMkLst>
        </pc:cxnChg>
      </pc:sldChg>
      <pc:sldChg chg="del">
        <pc:chgData name="Brenda Smith" userId="068a973b-89ea-429f-a100-5eb88b6f171b" providerId="ADAL" clId="{5ACBCE74-4410-41E5-9A6E-8B98B55AC1CF}" dt="2024-11-26T21:53:50.318" v="7064" actId="47"/>
        <pc:sldMkLst>
          <pc:docMk/>
          <pc:sldMk cId="3265231635" sldId="508"/>
        </pc:sldMkLst>
      </pc:sldChg>
      <pc:sldChg chg="del">
        <pc:chgData name="Brenda Smith" userId="068a973b-89ea-429f-a100-5eb88b6f171b" providerId="ADAL" clId="{5ACBCE74-4410-41E5-9A6E-8B98B55AC1CF}" dt="2024-11-27T01:01:58.486" v="9353" actId="47"/>
        <pc:sldMkLst>
          <pc:docMk/>
          <pc:sldMk cId="762543420" sldId="509"/>
        </pc:sldMkLst>
      </pc:sldChg>
      <pc:sldChg chg="addSp modSp mod ord modNotesTx">
        <pc:chgData name="Brenda Smith" userId="068a973b-89ea-429f-a100-5eb88b6f171b" providerId="ADAL" clId="{5ACBCE74-4410-41E5-9A6E-8B98B55AC1CF}" dt="2024-11-28T01:04:10.094" v="18077" actId="962"/>
        <pc:sldMkLst>
          <pc:docMk/>
          <pc:sldMk cId="2776364046" sldId="510"/>
        </pc:sldMkLst>
        <pc:spChg chg="mod">
          <ac:chgData name="Brenda Smith" userId="068a973b-89ea-429f-a100-5eb88b6f171b" providerId="ADAL" clId="{5ACBCE74-4410-41E5-9A6E-8B98B55AC1CF}" dt="2024-11-27T00:17:19.105" v="7822" actId="20577"/>
          <ac:spMkLst>
            <pc:docMk/>
            <pc:sldMk cId="2776364046" sldId="510"/>
            <ac:spMk id="5" creationId="{C9A61CD0-490A-E563-0E3E-9E0C08BF7460}"/>
          </ac:spMkLst>
        </pc:spChg>
        <pc:cxnChg chg="add mod">
          <ac:chgData name="Brenda Smith" userId="068a973b-89ea-429f-a100-5eb88b6f171b" providerId="ADAL" clId="{5ACBCE74-4410-41E5-9A6E-8B98B55AC1CF}" dt="2024-11-28T01:04:10.094" v="18077" actId="962"/>
          <ac:cxnSpMkLst>
            <pc:docMk/>
            <pc:sldMk cId="2776364046" sldId="510"/>
            <ac:cxnSpMk id="4" creationId="{31A05729-A795-F448-2545-B621848ECB10}"/>
          </ac:cxnSpMkLst>
        </pc:cxnChg>
      </pc:sldChg>
      <pc:sldChg chg="addSp modSp mod ord modNotesTx">
        <pc:chgData name="Brenda Smith" userId="068a973b-89ea-429f-a100-5eb88b6f171b" providerId="ADAL" clId="{5ACBCE74-4410-41E5-9A6E-8B98B55AC1CF}" dt="2024-11-28T01:14:36.607" v="19309" actId="20577"/>
        <pc:sldMkLst>
          <pc:docMk/>
          <pc:sldMk cId="448653992" sldId="511"/>
        </pc:sldMkLst>
        <pc:spChg chg="add mod">
          <ac:chgData name="Brenda Smith" userId="068a973b-89ea-429f-a100-5eb88b6f171b" providerId="ADAL" clId="{5ACBCE74-4410-41E5-9A6E-8B98B55AC1CF}" dt="2024-11-28T01:14:36.607" v="19309" actId="20577"/>
          <ac:spMkLst>
            <pc:docMk/>
            <pc:sldMk cId="448653992" sldId="511"/>
            <ac:spMk id="2" creationId="{4A6D0AF4-D13F-43B6-E4AF-59586C90D9C0}"/>
          </ac:spMkLst>
        </pc:spChg>
        <pc:graphicFrameChg chg="modGraphic">
          <ac:chgData name="Brenda Smith" userId="068a973b-89ea-429f-a100-5eb88b6f171b" providerId="ADAL" clId="{5ACBCE74-4410-41E5-9A6E-8B98B55AC1CF}" dt="2024-11-27T02:15:50.051" v="10724" actId="33524"/>
          <ac:graphicFrameMkLst>
            <pc:docMk/>
            <pc:sldMk cId="448653992" sldId="511"/>
            <ac:graphicFrameMk id="4" creationId="{DBE56625-440A-637C-5315-CC2EF57A0FEF}"/>
          </ac:graphicFrameMkLst>
        </pc:graphicFrameChg>
      </pc:sldChg>
      <pc:sldChg chg="addSp delSp modSp mod ord modNotesTx">
        <pc:chgData name="Brenda Smith" userId="068a973b-89ea-429f-a100-5eb88b6f171b" providerId="ADAL" clId="{5ACBCE74-4410-41E5-9A6E-8B98B55AC1CF}" dt="2024-11-28T01:32:31.935" v="19729" actId="20577"/>
        <pc:sldMkLst>
          <pc:docMk/>
          <pc:sldMk cId="4020065751" sldId="512"/>
        </pc:sldMkLst>
        <pc:spChg chg="del mod">
          <ac:chgData name="Brenda Smith" userId="068a973b-89ea-429f-a100-5eb88b6f171b" providerId="ADAL" clId="{5ACBCE74-4410-41E5-9A6E-8B98B55AC1CF}" dt="2024-11-28T01:25:57.383" v="19667" actId="478"/>
          <ac:spMkLst>
            <pc:docMk/>
            <pc:sldMk cId="4020065751" sldId="512"/>
            <ac:spMk id="2" creationId="{54445F41-0F53-A63E-78F6-E42CB1A3EBEF}"/>
          </ac:spMkLst>
        </pc:spChg>
        <pc:spChg chg="mod">
          <ac:chgData name="Brenda Smith" userId="068a973b-89ea-429f-a100-5eb88b6f171b" providerId="ADAL" clId="{5ACBCE74-4410-41E5-9A6E-8B98B55AC1CF}" dt="2024-11-28T01:26:34.218" v="19678" actId="12788"/>
          <ac:spMkLst>
            <pc:docMk/>
            <pc:sldMk cId="4020065751" sldId="512"/>
            <ac:spMk id="3" creationId="{DBEAAE70-1B70-67D0-C047-65C372178F38}"/>
          </ac:spMkLst>
        </pc:spChg>
        <pc:spChg chg="add del mod">
          <ac:chgData name="Brenda Smith" userId="068a973b-89ea-429f-a100-5eb88b6f171b" providerId="ADAL" clId="{5ACBCE74-4410-41E5-9A6E-8B98B55AC1CF}" dt="2024-11-28T01:25:58.909" v="19668" actId="478"/>
          <ac:spMkLst>
            <pc:docMk/>
            <pc:sldMk cId="4020065751" sldId="512"/>
            <ac:spMk id="5" creationId="{B55C1896-5D8E-5D3C-9C7F-3DF4BE1966EC}"/>
          </ac:spMkLst>
        </pc:spChg>
        <pc:spChg chg="add mod">
          <ac:chgData name="Brenda Smith" userId="068a973b-89ea-429f-a100-5eb88b6f171b" providerId="ADAL" clId="{5ACBCE74-4410-41E5-9A6E-8B98B55AC1CF}" dt="2024-11-28T01:32:31.935" v="19729" actId="20577"/>
          <ac:spMkLst>
            <pc:docMk/>
            <pc:sldMk cId="4020065751" sldId="512"/>
            <ac:spMk id="6" creationId="{6A6BB4C4-4F5A-C84D-91DC-1D2D7D610221}"/>
          </ac:spMkLst>
        </pc:spChg>
        <pc:cxnChg chg="add del mod">
          <ac:chgData name="Brenda Smith" userId="068a973b-89ea-429f-a100-5eb88b6f171b" providerId="ADAL" clId="{5ACBCE74-4410-41E5-9A6E-8B98B55AC1CF}" dt="2024-11-28T01:26:01.084" v="19669" actId="478"/>
          <ac:cxnSpMkLst>
            <pc:docMk/>
            <pc:sldMk cId="4020065751" sldId="512"/>
            <ac:cxnSpMk id="4" creationId="{76A39F17-5C73-C57C-BE9D-A25ABCCE7EE5}"/>
          </ac:cxnSpMkLst>
        </pc:cxnChg>
      </pc:sldChg>
      <pc:sldChg chg="modSp del mod">
        <pc:chgData name="Brenda Smith" userId="068a973b-89ea-429f-a100-5eb88b6f171b" providerId="ADAL" clId="{5ACBCE74-4410-41E5-9A6E-8B98B55AC1CF}" dt="2024-11-26T20:06:45.617" v="4817" actId="47"/>
        <pc:sldMkLst>
          <pc:docMk/>
          <pc:sldMk cId="1056066244" sldId="513"/>
        </pc:sldMkLst>
        <pc:spChg chg="mod">
          <ac:chgData name="Brenda Smith" userId="068a973b-89ea-429f-a100-5eb88b6f171b" providerId="ADAL" clId="{5ACBCE74-4410-41E5-9A6E-8B98B55AC1CF}" dt="2024-11-25T17:25:35.775" v="32" actId="27107"/>
          <ac:spMkLst>
            <pc:docMk/>
            <pc:sldMk cId="1056066244" sldId="513"/>
            <ac:spMk id="3" creationId="{A6588281-E449-807F-35D6-A28B54DB443F}"/>
          </ac:spMkLst>
        </pc:spChg>
      </pc:sldChg>
      <pc:sldChg chg="modSp mod modNotesTx">
        <pc:chgData name="Brenda Smith" userId="068a973b-89ea-429f-a100-5eb88b6f171b" providerId="ADAL" clId="{5ACBCE74-4410-41E5-9A6E-8B98B55AC1CF}" dt="2024-11-26T20:06:57.874" v="4818" actId="20577"/>
        <pc:sldMkLst>
          <pc:docMk/>
          <pc:sldMk cId="3200530180" sldId="515"/>
        </pc:sldMkLst>
        <pc:spChg chg="mod">
          <ac:chgData name="Brenda Smith" userId="068a973b-89ea-429f-a100-5eb88b6f171b" providerId="ADAL" clId="{5ACBCE74-4410-41E5-9A6E-8B98B55AC1CF}" dt="2024-11-25T18:35:07.287" v="1234" actId="12788"/>
          <ac:spMkLst>
            <pc:docMk/>
            <pc:sldMk cId="3200530180" sldId="515"/>
            <ac:spMk id="13" creationId="{42716CC2-A346-3739-7F3A-0743A35E1B88}"/>
          </ac:spMkLst>
        </pc:spChg>
      </pc:sldChg>
      <pc:sldChg chg="del">
        <pc:chgData name="Brenda Smith" userId="068a973b-89ea-429f-a100-5eb88b6f171b" providerId="ADAL" clId="{5ACBCE74-4410-41E5-9A6E-8B98B55AC1CF}" dt="2024-11-25T17:28:59.686" v="104" actId="47"/>
        <pc:sldMkLst>
          <pc:docMk/>
          <pc:sldMk cId="638545089" sldId="516"/>
        </pc:sldMkLst>
      </pc:sldChg>
      <pc:sldChg chg="modSp mod ord">
        <pc:chgData name="Brenda Smith" userId="068a973b-89ea-429f-a100-5eb88b6f171b" providerId="ADAL" clId="{5ACBCE74-4410-41E5-9A6E-8B98B55AC1CF}" dt="2024-11-26T20:08:42.008" v="4832" actId="113"/>
        <pc:sldMkLst>
          <pc:docMk/>
          <pc:sldMk cId="3159391110" sldId="517"/>
        </pc:sldMkLst>
        <pc:spChg chg="mod">
          <ac:chgData name="Brenda Smith" userId="068a973b-89ea-429f-a100-5eb88b6f171b" providerId="ADAL" clId="{5ACBCE74-4410-41E5-9A6E-8B98B55AC1CF}" dt="2024-11-26T20:08:42.008" v="4832" actId="113"/>
          <ac:spMkLst>
            <pc:docMk/>
            <pc:sldMk cId="3159391110" sldId="517"/>
            <ac:spMk id="7" creationId="{E1A49327-378F-B6D8-255C-F5F27BBED5D1}"/>
          </ac:spMkLst>
        </pc:spChg>
      </pc:sldChg>
      <pc:sldChg chg="modSp mod ord modClrScheme chgLayout modNotesTx">
        <pc:chgData name="Brenda Smith" userId="068a973b-89ea-429f-a100-5eb88b6f171b" providerId="ADAL" clId="{5ACBCE74-4410-41E5-9A6E-8B98B55AC1CF}" dt="2024-11-27T04:53:12.887" v="17422" actId="962"/>
        <pc:sldMkLst>
          <pc:docMk/>
          <pc:sldMk cId="4096134000" sldId="518"/>
        </pc:sldMkLst>
        <pc:spChg chg="mod">
          <ac:chgData name="Brenda Smith" userId="068a973b-89ea-429f-a100-5eb88b6f171b" providerId="ADAL" clId="{5ACBCE74-4410-41E5-9A6E-8B98B55AC1CF}" dt="2024-11-25T20:42:05.092" v="2765" actId="26606"/>
          <ac:spMkLst>
            <pc:docMk/>
            <pc:sldMk cId="4096134000" sldId="518"/>
            <ac:spMk id="2" creationId="{99EDD3F4-4203-3BDB-304E-D7F4D9641A78}"/>
          </ac:spMkLst>
        </pc:spChg>
        <pc:graphicFrameChg chg="mod modGraphic">
          <ac:chgData name="Brenda Smith" userId="068a973b-89ea-429f-a100-5eb88b6f171b" providerId="ADAL" clId="{5ACBCE74-4410-41E5-9A6E-8B98B55AC1CF}" dt="2024-11-27T04:53:12.887" v="17422" actId="962"/>
          <ac:graphicFrameMkLst>
            <pc:docMk/>
            <pc:sldMk cId="4096134000" sldId="518"/>
            <ac:graphicFrameMk id="6" creationId="{3AE2C6D9-47C1-79AC-BBD8-7A0406A4D381}"/>
          </ac:graphicFrameMkLst>
        </pc:graphicFrameChg>
      </pc:sldChg>
      <pc:sldChg chg="del ord modNotesTx">
        <pc:chgData name="Brenda Smith" userId="068a973b-89ea-429f-a100-5eb88b6f171b" providerId="ADAL" clId="{5ACBCE74-4410-41E5-9A6E-8B98B55AC1CF}" dt="2024-11-25T20:43:56.177" v="2820" actId="47"/>
        <pc:sldMkLst>
          <pc:docMk/>
          <pc:sldMk cId="1389925079" sldId="519"/>
        </pc:sldMkLst>
      </pc:sldChg>
      <pc:sldChg chg="addSp delSp modSp mod ord modNotesTx">
        <pc:chgData name="Brenda Smith" userId="068a973b-89ea-429f-a100-5eb88b6f171b" providerId="ADAL" clId="{5ACBCE74-4410-41E5-9A6E-8B98B55AC1CF}" dt="2024-11-25T22:26:13.619" v="3702" actId="113"/>
        <pc:sldMkLst>
          <pc:docMk/>
          <pc:sldMk cId="3208099059" sldId="520"/>
        </pc:sldMkLst>
        <pc:spChg chg="add del">
          <ac:chgData name="Brenda Smith" userId="068a973b-89ea-429f-a100-5eb88b6f171b" providerId="ADAL" clId="{5ACBCE74-4410-41E5-9A6E-8B98B55AC1CF}" dt="2024-11-25T22:25:11.744" v="3692" actId="11529"/>
          <ac:spMkLst>
            <pc:docMk/>
            <pc:sldMk cId="3208099059" sldId="520"/>
            <ac:spMk id="2" creationId="{DAFFBCBE-243B-9934-7307-EA991CCB0C07}"/>
          </ac:spMkLst>
        </pc:spChg>
        <pc:spChg chg="mod">
          <ac:chgData name="Brenda Smith" userId="068a973b-89ea-429f-a100-5eb88b6f171b" providerId="ADAL" clId="{5ACBCE74-4410-41E5-9A6E-8B98B55AC1CF}" dt="2024-11-25T22:26:13.619" v="3702" actId="113"/>
          <ac:spMkLst>
            <pc:docMk/>
            <pc:sldMk cId="3208099059" sldId="520"/>
            <ac:spMk id="11" creationId="{68A5A969-DC0F-F221-3C97-6D03F58898CA}"/>
          </ac:spMkLst>
        </pc:spChg>
      </pc:sldChg>
      <pc:sldChg chg="modSp modNotesTx">
        <pc:chgData name="Brenda Smith" userId="068a973b-89ea-429f-a100-5eb88b6f171b" providerId="ADAL" clId="{5ACBCE74-4410-41E5-9A6E-8B98B55AC1CF}" dt="2024-11-28T01:33:51.175" v="19792" actId="2"/>
        <pc:sldMkLst>
          <pc:docMk/>
          <pc:sldMk cId="4118379604" sldId="521"/>
        </pc:sldMkLst>
        <pc:spChg chg="mod">
          <ac:chgData name="Brenda Smith" userId="068a973b-89ea-429f-a100-5eb88b6f171b" providerId="ADAL" clId="{5ACBCE74-4410-41E5-9A6E-8B98B55AC1CF}" dt="2024-11-28T01:25:10.838" v="19638" actId="20577"/>
          <ac:spMkLst>
            <pc:docMk/>
            <pc:sldMk cId="4118379604" sldId="521"/>
            <ac:spMk id="5" creationId="{0441755F-281C-E368-5EA1-D4916EA8DB03}"/>
          </ac:spMkLst>
        </pc:spChg>
        <pc:spChg chg="mod">
          <ac:chgData name="Brenda Smith" userId="068a973b-89ea-429f-a100-5eb88b6f171b" providerId="ADAL" clId="{5ACBCE74-4410-41E5-9A6E-8B98B55AC1CF}" dt="2024-11-28T01:33:51.175" v="19792" actId="2"/>
          <ac:spMkLst>
            <pc:docMk/>
            <pc:sldMk cId="4118379604" sldId="521"/>
            <ac:spMk id="12" creationId="{1CEE8F28-B6E0-C1C6-836C-21544176476D}"/>
          </ac:spMkLst>
        </pc:spChg>
      </pc:sldChg>
      <pc:sldChg chg="modNotesTx">
        <pc:chgData name="Brenda Smith" userId="068a973b-89ea-429f-a100-5eb88b6f171b" providerId="ADAL" clId="{5ACBCE74-4410-41E5-9A6E-8B98B55AC1CF}" dt="2024-11-27T02:22:40.095" v="10817" actId="6549"/>
        <pc:sldMkLst>
          <pc:docMk/>
          <pc:sldMk cId="3180230724" sldId="522"/>
        </pc:sldMkLst>
      </pc:sldChg>
      <pc:sldChg chg="modSp mod">
        <pc:chgData name="Brenda Smith" userId="068a973b-89ea-429f-a100-5eb88b6f171b" providerId="ADAL" clId="{5ACBCE74-4410-41E5-9A6E-8B98B55AC1CF}" dt="2024-11-27T02:21:19.010" v="10796" actId="14100"/>
        <pc:sldMkLst>
          <pc:docMk/>
          <pc:sldMk cId="3326885584" sldId="523"/>
        </pc:sldMkLst>
        <pc:spChg chg="mod">
          <ac:chgData name="Brenda Smith" userId="068a973b-89ea-429f-a100-5eb88b6f171b" providerId="ADAL" clId="{5ACBCE74-4410-41E5-9A6E-8B98B55AC1CF}" dt="2024-11-27T02:21:19.010" v="10796" actId="14100"/>
          <ac:spMkLst>
            <pc:docMk/>
            <pc:sldMk cId="3326885584" sldId="523"/>
            <ac:spMk id="5" creationId="{B55A383A-D024-86D9-3CD1-F656A744C1E9}"/>
          </ac:spMkLst>
        </pc:spChg>
      </pc:sldChg>
      <pc:sldChg chg="modSp del mod ord modClrScheme chgLayout modNotesTx">
        <pc:chgData name="Brenda Smith" userId="068a973b-89ea-429f-a100-5eb88b6f171b" providerId="ADAL" clId="{5ACBCE74-4410-41E5-9A6E-8B98B55AC1CF}" dt="2024-11-25T20:43:53.986" v="2819" actId="47"/>
        <pc:sldMkLst>
          <pc:docMk/>
          <pc:sldMk cId="2766915498" sldId="524"/>
        </pc:sldMkLst>
        <pc:spChg chg="mod">
          <ac:chgData name="Brenda Smith" userId="068a973b-89ea-429f-a100-5eb88b6f171b" providerId="ADAL" clId="{5ACBCE74-4410-41E5-9A6E-8B98B55AC1CF}" dt="2024-11-25T18:17:54.054" v="1027" actId="26606"/>
          <ac:spMkLst>
            <pc:docMk/>
            <pc:sldMk cId="2766915498" sldId="524"/>
            <ac:spMk id="2" creationId="{B03F9D72-8A07-F824-C8CF-C97E7302069D}"/>
          </ac:spMkLst>
        </pc:spChg>
        <pc:spChg chg="mod">
          <ac:chgData name="Brenda Smith" userId="068a973b-89ea-429f-a100-5eb88b6f171b" providerId="ADAL" clId="{5ACBCE74-4410-41E5-9A6E-8B98B55AC1CF}" dt="2024-11-25T18:17:54.054" v="1027" actId="26606"/>
          <ac:spMkLst>
            <pc:docMk/>
            <pc:sldMk cId="2766915498" sldId="524"/>
            <ac:spMk id="3" creationId="{FC46E248-7A4F-B861-D278-6E6EAC3F64D1}"/>
          </ac:spMkLst>
        </pc:spChg>
      </pc:sldChg>
      <pc:sldChg chg="addSp delSp modSp new mod ord modNotesTx">
        <pc:chgData name="Brenda Smith" userId="068a973b-89ea-429f-a100-5eb88b6f171b" providerId="ADAL" clId="{5ACBCE74-4410-41E5-9A6E-8B98B55AC1CF}" dt="2024-11-26T20:07:24.615" v="4825" actId="6549"/>
        <pc:sldMkLst>
          <pc:docMk/>
          <pc:sldMk cId="876951541" sldId="525"/>
        </pc:sldMkLst>
        <pc:spChg chg="mod">
          <ac:chgData name="Brenda Smith" userId="068a973b-89ea-429f-a100-5eb88b6f171b" providerId="ADAL" clId="{5ACBCE74-4410-41E5-9A6E-8B98B55AC1CF}" dt="2024-11-25T17:28:18.126" v="99" actId="26606"/>
          <ac:spMkLst>
            <pc:docMk/>
            <pc:sldMk cId="876951541" sldId="525"/>
            <ac:spMk id="2" creationId="{7A044DD0-8B5E-86E3-0AF0-72E34717713D}"/>
          </ac:spMkLst>
        </pc:spChg>
        <pc:spChg chg="del">
          <ac:chgData name="Brenda Smith" userId="068a973b-89ea-429f-a100-5eb88b6f171b" providerId="ADAL" clId="{5ACBCE74-4410-41E5-9A6E-8B98B55AC1CF}" dt="2024-11-25T17:24:04.845" v="19" actId="931"/>
          <ac:spMkLst>
            <pc:docMk/>
            <pc:sldMk cId="876951541" sldId="525"/>
            <ac:spMk id="3" creationId="{BBF4FADF-6BDE-52EA-81FF-06D7A9E652FF}"/>
          </ac:spMkLst>
        </pc:spChg>
        <pc:spChg chg="mod">
          <ac:chgData name="Brenda Smith" userId="068a973b-89ea-429f-a100-5eb88b6f171b" providerId="ADAL" clId="{5ACBCE74-4410-41E5-9A6E-8B98B55AC1CF}" dt="2024-11-25T17:28:24.101" v="100" actId="20577"/>
          <ac:spMkLst>
            <pc:docMk/>
            <pc:sldMk cId="876951541" sldId="525"/>
            <ac:spMk id="4" creationId="{61DA6CB3-3160-23AE-24E2-663CB92D1E23}"/>
          </ac:spMkLst>
        </pc:spChg>
        <pc:picChg chg="add mod">
          <ac:chgData name="Brenda Smith" userId="068a973b-89ea-429f-a100-5eb88b6f171b" providerId="ADAL" clId="{5ACBCE74-4410-41E5-9A6E-8B98B55AC1CF}" dt="2024-11-25T17:28:18.126" v="99" actId="26606"/>
          <ac:picMkLst>
            <pc:docMk/>
            <pc:sldMk cId="876951541" sldId="525"/>
            <ac:picMk id="6" creationId="{5AF13C40-6B66-09BC-35F9-6AA7072E1320}"/>
          </ac:picMkLst>
        </pc:picChg>
      </pc:sldChg>
      <pc:sldChg chg="new del">
        <pc:chgData name="Brenda Smith" userId="068a973b-89ea-429f-a100-5eb88b6f171b" providerId="ADAL" clId="{5ACBCE74-4410-41E5-9A6E-8B98B55AC1CF}" dt="2024-11-25T17:43:44.139" v="544" actId="47"/>
        <pc:sldMkLst>
          <pc:docMk/>
          <pc:sldMk cId="418729142" sldId="526"/>
        </pc:sldMkLst>
      </pc:sldChg>
      <pc:sldChg chg="addSp delSp modSp new mod modClrScheme chgLayout modNotesTx">
        <pc:chgData name="Brenda Smith" userId="068a973b-89ea-429f-a100-5eb88b6f171b" providerId="ADAL" clId="{5ACBCE74-4410-41E5-9A6E-8B98B55AC1CF}" dt="2024-11-27T04:50:42.014" v="16552" actId="962"/>
        <pc:sldMkLst>
          <pc:docMk/>
          <pc:sldMk cId="3563271242" sldId="526"/>
        </pc:sldMkLst>
        <pc:spChg chg="del mod ord">
          <ac:chgData name="Brenda Smith" userId="068a973b-89ea-429f-a100-5eb88b6f171b" providerId="ADAL" clId="{5ACBCE74-4410-41E5-9A6E-8B98B55AC1CF}" dt="2024-11-25T17:51:42.731" v="672" actId="700"/>
          <ac:spMkLst>
            <pc:docMk/>
            <pc:sldMk cId="3563271242" sldId="526"/>
            <ac:spMk id="2" creationId="{B3B11A12-889F-99D7-05CB-7A4D68AB1E93}"/>
          </ac:spMkLst>
        </pc:spChg>
        <pc:spChg chg="del mod ord">
          <ac:chgData name="Brenda Smith" userId="068a973b-89ea-429f-a100-5eb88b6f171b" providerId="ADAL" clId="{5ACBCE74-4410-41E5-9A6E-8B98B55AC1CF}" dt="2024-11-25T17:51:42.731" v="672" actId="700"/>
          <ac:spMkLst>
            <pc:docMk/>
            <pc:sldMk cId="3563271242" sldId="526"/>
            <ac:spMk id="3" creationId="{C33CA8FA-BEFE-54D6-CA91-5C9EAC381613}"/>
          </ac:spMkLst>
        </pc:spChg>
        <pc:spChg chg="del">
          <ac:chgData name="Brenda Smith" userId="068a973b-89ea-429f-a100-5eb88b6f171b" providerId="ADAL" clId="{5ACBCE74-4410-41E5-9A6E-8B98B55AC1CF}" dt="2024-11-25T17:51:42.731" v="672" actId="700"/>
          <ac:spMkLst>
            <pc:docMk/>
            <pc:sldMk cId="3563271242" sldId="526"/>
            <ac:spMk id="4" creationId="{4678EAF4-3422-D086-5329-BCF4A0E3A2A7}"/>
          </ac:spMkLst>
        </pc:spChg>
        <pc:spChg chg="del">
          <ac:chgData name="Brenda Smith" userId="068a973b-89ea-429f-a100-5eb88b6f171b" providerId="ADAL" clId="{5ACBCE74-4410-41E5-9A6E-8B98B55AC1CF}" dt="2024-11-25T17:51:42.731" v="672" actId="700"/>
          <ac:spMkLst>
            <pc:docMk/>
            <pc:sldMk cId="3563271242" sldId="526"/>
            <ac:spMk id="5" creationId="{5AB05F06-9155-8F44-32AE-CE6A5792E0D3}"/>
          </ac:spMkLst>
        </pc:spChg>
        <pc:spChg chg="del">
          <ac:chgData name="Brenda Smith" userId="068a973b-89ea-429f-a100-5eb88b6f171b" providerId="ADAL" clId="{5ACBCE74-4410-41E5-9A6E-8B98B55AC1CF}" dt="2024-11-25T17:51:42.731" v="672" actId="700"/>
          <ac:spMkLst>
            <pc:docMk/>
            <pc:sldMk cId="3563271242" sldId="526"/>
            <ac:spMk id="6" creationId="{6011A22C-9F14-21E8-4EE2-E11E4EA425E1}"/>
          </ac:spMkLst>
        </pc:spChg>
        <pc:spChg chg="add mod ord">
          <ac:chgData name="Brenda Smith" userId="068a973b-89ea-429f-a100-5eb88b6f171b" providerId="ADAL" clId="{5ACBCE74-4410-41E5-9A6E-8B98B55AC1CF}" dt="2024-11-25T17:53:34.296" v="719" actId="26606"/>
          <ac:spMkLst>
            <pc:docMk/>
            <pc:sldMk cId="3563271242" sldId="526"/>
            <ac:spMk id="7" creationId="{C4B85B3C-DDA4-B257-1A31-628F52AEBAEE}"/>
          </ac:spMkLst>
        </pc:spChg>
        <pc:spChg chg="add del mod ord">
          <ac:chgData name="Brenda Smith" userId="068a973b-89ea-429f-a100-5eb88b6f171b" providerId="ADAL" clId="{5ACBCE74-4410-41E5-9A6E-8B98B55AC1CF}" dt="2024-11-25T17:52:04.594" v="673" actId="1032"/>
          <ac:spMkLst>
            <pc:docMk/>
            <pc:sldMk cId="3563271242" sldId="526"/>
            <ac:spMk id="8" creationId="{75BB5F8D-0AAB-4E1E-3B04-5CA7404AE571}"/>
          </ac:spMkLst>
        </pc:spChg>
        <pc:graphicFrameChg chg="add mod modGraphic">
          <ac:chgData name="Brenda Smith" userId="068a973b-89ea-429f-a100-5eb88b6f171b" providerId="ADAL" clId="{5ACBCE74-4410-41E5-9A6E-8B98B55AC1CF}" dt="2024-11-27T04:50:42.014" v="16552" actId="962"/>
          <ac:graphicFrameMkLst>
            <pc:docMk/>
            <pc:sldMk cId="3563271242" sldId="526"/>
            <ac:graphicFrameMk id="9" creationId="{A7CBAB55-C89D-D5D8-D368-EC1252696F18}"/>
          </ac:graphicFrameMkLst>
        </pc:graphicFrameChg>
      </pc:sldChg>
      <pc:sldChg chg="modSp new del mod">
        <pc:chgData name="Brenda Smith" userId="068a973b-89ea-429f-a100-5eb88b6f171b" providerId="ADAL" clId="{5ACBCE74-4410-41E5-9A6E-8B98B55AC1CF}" dt="2024-11-25T18:18:31.220" v="1045" actId="47"/>
        <pc:sldMkLst>
          <pc:docMk/>
          <pc:sldMk cId="1381364860" sldId="527"/>
        </pc:sldMkLst>
        <pc:spChg chg="mod">
          <ac:chgData name="Brenda Smith" userId="068a973b-89ea-429f-a100-5eb88b6f171b" providerId="ADAL" clId="{5ACBCE74-4410-41E5-9A6E-8B98B55AC1CF}" dt="2024-11-25T18:09:21.511" v="897" actId="20577"/>
          <ac:spMkLst>
            <pc:docMk/>
            <pc:sldMk cId="1381364860" sldId="527"/>
            <ac:spMk id="2" creationId="{8457D30B-49C8-7738-D0E4-67AC8C9EC40F}"/>
          </ac:spMkLst>
        </pc:spChg>
      </pc:sldChg>
      <pc:sldChg chg="new del">
        <pc:chgData name="Brenda Smith" userId="068a973b-89ea-429f-a100-5eb88b6f171b" providerId="ADAL" clId="{5ACBCE74-4410-41E5-9A6E-8B98B55AC1CF}" dt="2024-11-25T20:03:55.901" v="1925" actId="47"/>
        <pc:sldMkLst>
          <pc:docMk/>
          <pc:sldMk cId="3247908905" sldId="527"/>
        </pc:sldMkLst>
      </pc:sldChg>
      <pc:sldChg chg="add del ord">
        <pc:chgData name="Brenda Smith" userId="068a973b-89ea-429f-a100-5eb88b6f171b" providerId="ADAL" clId="{5ACBCE74-4410-41E5-9A6E-8B98B55AC1CF}" dt="2024-11-27T01:09:42.545" v="9677" actId="47"/>
        <pc:sldMkLst>
          <pc:docMk/>
          <pc:sldMk cId="2403876582" sldId="528"/>
        </pc:sldMkLst>
      </pc:sldChg>
      <pc:sldChg chg="addSp delSp modSp new del mod ord modClrScheme chgLayout">
        <pc:chgData name="Brenda Smith" userId="068a973b-89ea-429f-a100-5eb88b6f171b" providerId="ADAL" clId="{5ACBCE74-4410-41E5-9A6E-8B98B55AC1CF}" dt="2024-11-27T01:04:15.598" v="9533" actId="47"/>
        <pc:sldMkLst>
          <pc:docMk/>
          <pc:sldMk cId="2160345621" sldId="529"/>
        </pc:sldMkLst>
        <pc:spChg chg="add mod ord">
          <ac:chgData name="Brenda Smith" userId="068a973b-89ea-429f-a100-5eb88b6f171b" providerId="ADAL" clId="{5ACBCE74-4410-41E5-9A6E-8B98B55AC1CF}" dt="2024-11-27T00:11:48.796" v="7809" actId="20577"/>
          <ac:spMkLst>
            <pc:docMk/>
            <pc:sldMk cId="2160345621" sldId="529"/>
            <ac:spMk id="2" creationId="{C31D7A19-3D95-A0ED-A3EB-64AC1BC2EE09}"/>
          </ac:spMkLst>
        </pc:spChg>
        <pc:spChg chg="del mod ord">
          <ac:chgData name="Brenda Smith" userId="068a973b-89ea-429f-a100-5eb88b6f171b" providerId="ADAL" clId="{5ACBCE74-4410-41E5-9A6E-8B98B55AC1CF}" dt="2024-11-25T20:20:25.625" v="2405" actId="700"/>
          <ac:spMkLst>
            <pc:docMk/>
            <pc:sldMk cId="2160345621" sldId="529"/>
            <ac:spMk id="2" creationId="{DB1CC37B-B532-6104-581C-61062B8D7019}"/>
          </ac:spMkLst>
        </pc:spChg>
        <pc:spChg chg="del">
          <ac:chgData name="Brenda Smith" userId="068a973b-89ea-429f-a100-5eb88b6f171b" providerId="ADAL" clId="{5ACBCE74-4410-41E5-9A6E-8B98B55AC1CF}" dt="2024-11-25T20:20:25.625" v="2405" actId="700"/>
          <ac:spMkLst>
            <pc:docMk/>
            <pc:sldMk cId="2160345621" sldId="529"/>
            <ac:spMk id="3" creationId="{2F2BB3A3-12AA-C8F3-B8D2-6BF358530C2A}"/>
          </ac:spMkLst>
        </pc:spChg>
        <pc:spChg chg="del mod ord">
          <ac:chgData name="Brenda Smith" userId="068a973b-89ea-429f-a100-5eb88b6f171b" providerId="ADAL" clId="{5ACBCE74-4410-41E5-9A6E-8B98B55AC1CF}" dt="2024-11-25T20:20:25.625" v="2405" actId="700"/>
          <ac:spMkLst>
            <pc:docMk/>
            <pc:sldMk cId="2160345621" sldId="529"/>
            <ac:spMk id="4" creationId="{F21EE3FA-B3ED-13C0-34C7-418D2E316290}"/>
          </ac:spMkLst>
        </pc:spChg>
        <pc:spChg chg="add del mod ord">
          <ac:chgData name="Brenda Smith" userId="068a973b-89ea-429f-a100-5eb88b6f171b" providerId="ADAL" clId="{5ACBCE74-4410-41E5-9A6E-8B98B55AC1CF}" dt="2024-11-25T20:22:14.751" v="2618" actId="478"/>
          <ac:spMkLst>
            <pc:docMk/>
            <pc:sldMk cId="2160345621" sldId="529"/>
            <ac:spMk id="5" creationId="{CBBE82B3-F017-A3D4-234B-CBAB3F3C8B53}"/>
          </ac:spMkLst>
        </pc:spChg>
        <pc:spChg chg="add del mod ord">
          <ac:chgData name="Brenda Smith" userId="068a973b-89ea-429f-a100-5eb88b6f171b" providerId="ADAL" clId="{5ACBCE74-4410-41E5-9A6E-8B98B55AC1CF}" dt="2024-11-25T20:22:06.402" v="2616" actId="26606"/>
          <ac:spMkLst>
            <pc:docMk/>
            <pc:sldMk cId="2160345621" sldId="529"/>
            <ac:spMk id="6" creationId="{72469D30-A79D-A7D8-0412-58DF52F7CC33}"/>
          </ac:spMkLst>
        </pc:spChg>
        <pc:spChg chg="add del mod">
          <ac:chgData name="Brenda Smith" userId="068a973b-89ea-429f-a100-5eb88b6f171b" providerId="ADAL" clId="{5ACBCE74-4410-41E5-9A6E-8B98B55AC1CF}" dt="2024-11-25T20:22:18.067" v="2619" actId="478"/>
          <ac:spMkLst>
            <pc:docMk/>
            <pc:sldMk cId="2160345621" sldId="529"/>
            <ac:spMk id="9" creationId="{7830A5A7-A2C9-D54B-3224-41F9F3BA85D7}"/>
          </ac:spMkLst>
        </pc:spChg>
        <pc:spChg chg="add del mod ord">
          <ac:chgData name="Brenda Smith" userId="068a973b-89ea-429f-a100-5eb88b6f171b" providerId="ADAL" clId="{5ACBCE74-4410-41E5-9A6E-8B98B55AC1CF}" dt="2024-11-27T00:11:07.010" v="7800" actId="478"/>
          <ac:spMkLst>
            <pc:docMk/>
            <pc:sldMk cId="2160345621" sldId="529"/>
            <ac:spMk id="12" creationId="{3D070329-1B3D-36F3-70E9-866918E93D7E}"/>
          </ac:spMkLst>
        </pc:spChg>
        <pc:graphicFrameChg chg="add mod ord modGraphic">
          <ac:chgData name="Brenda Smith" userId="068a973b-89ea-429f-a100-5eb88b6f171b" providerId="ADAL" clId="{5ACBCE74-4410-41E5-9A6E-8B98B55AC1CF}" dt="2024-11-27T00:11:55.612" v="7810" actId="20577"/>
          <ac:graphicFrameMkLst>
            <pc:docMk/>
            <pc:sldMk cId="2160345621" sldId="529"/>
            <ac:graphicFrameMk id="8" creationId="{F2F634E6-E994-88C9-68F3-3841F786131E}"/>
          </ac:graphicFrameMkLst>
        </pc:graphicFrameChg>
      </pc:sldChg>
      <pc:sldChg chg="new del ord">
        <pc:chgData name="Brenda Smith" userId="068a973b-89ea-429f-a100-5eb88b6f171b" providerId="ADAL" clId="{5ACBCE74-4410-41E5-9A6E-8B98B55AC1CF}" dt="2024-11-27T00:13:35.225" v="7814" actId="47"/>
        <pc:sldMkLst>
          <pc:docMk/>
          <pc:sldMk cId="1244186790" sldId="530"/>
        </pc:sldMkLst>
      </pc:sldChg>
      <pc:sldChg chg="delSp add del ord setBg delDesignElem">
        <pc:chgData name="Brenda Smith" userId="068a973b-89ea-429f-a100-5eb88b6f171b" providerId="ADAL" clId="{5ACBCE74-4410-41E5-9A6E-8B98B55AC1CF}" dt="2024-11-27T01:09:51.961" v="9680" actId="47"/>
        <pc:sldMkLst>
          <pc:docMk/>
          <pc:sldMk cId="4252007580" sldId="531"/>
        </pc:sldMkLst>
        <pc:spChg chg="del">
          <ac:chgData name="Brenda Smith" userId="068a973b-89ea-429f-a100-5eb88b6f171b" providerId="ADAL" clId="{5ACBCE74-4410-41E5-9A6E-8B98B55AC1CF}" dt="2024-11-25T20:48:43.885" v="2846"/>
          <ac:spMkLst>
            <pc:docMk/>
            <pc:sldMk cId="4252007580" sldId="531"/>
            <ac:spMk id="17" creationId="{E8DC6FCD-811B-436E-9FEE-FC957486CD7E}"/>
          </ac:spMkLst>
        </pc:spChg>
      </pc:sldChg>
      <pc:sldChg chg="new del">
        <pc:chgData name="Brenda Smith" userId="068a973b-89ea-429f-a100-5eb88b6f171b" providerId="ADAL" clId="{5ACBCE74-4410-41E5-9A6E-8B98B55AC1CF}" dt="2024-11-25T20:49:42.869" v="2851" actId="680"/>
        <pc:sldMkLst>
          <pc:docMk/>
          <pc:sldMk cId="914855986" sldId="532"/>
        </pc:sldMkLst>
      </pc:sldChg>
      <pc:sldChg chg="addSp delSp modSp new mod ord modClrScheme chgLayout modNotesTx">
        <pc:chgData name="Brenda Smith" userId="068a973b-89ea-429f-a100-5eb88b6f171b" providerId="ADAL" clId="{5ACBCE74-4410-41E5-9A6E-8B98B55AC1CF}" dt="2024-11-27T02:42:47.041" v="11167" actId="20577"/>
        <pc:sldMkLst>
          <pc:docMk/>
          <pc:sldMk cId="2849962643" sldId="532"/>
        </pc:sldMkLst>
        <pc:spChg chg="del mod ord">
          <ac:chgData name="Brenda Smith" userId="068a973b-89ea-429f-a100-5eb88b6f171b" providerId="ADAL" clId="{5ACBCE74-4410-41E5-9A6E-8B98B55AC1CF}" dt="2024-11-25T22:10:12.439" v="3173" actId="700"/>
          <ac:spMkLst>
            <pc:docMk/>
            <pc:sldMk cId="2849962643" sldId="532"/>
            <ac:spMk id="2" creationId="{CB30BB64-DF8A-0731-95BD-015B4A9553C4}"/>
          </ac:spMkLst>
        </pc:spChg>
        <pc:spChg chg="mod ord">
          <ac:chgData name="Brenda Smith" userId="068a973b-89ea-429f-a100-5eb88b6f171b" providerId="ADAL" clId="{5ACBCE74-4410-41E5-9A6E-8B98B55AC1CF}" dt="2024-11-27T02:42:32.823" v="11163" actId="1076"/>
          <ac:spMkLst>
            <pc:docMk/>
            <pc:sldMk cId="2849962643" sldId="532"/>
            <ac:spMk id="3" creationId="{41470829-E772-B728-1DA7-02A9337121DD}"/>
          </ac:spMkLst>
        </pc:spChg>
        <pc:spChg chg="add del mod ord">
          <ac:chgData name="Brenda Smith" userId="068a973b-89ea-429f-a100-5eb88b6f171b" providerId="ADAL" clId="{5ACBCE74-4410-41E5-9A6E-8B98B55AC1CF}" dt="2024-11-25T22:13:42.067" v="3184" actId="26606"/>
          <ac:spMkLst>
            <pc:docMk/>
            <pc:sldMk cId="2849962643" sldId="532"/>
            <ac:spMk id="4" creationId="{89B7219A-0797-207B-09D8-56431F2C474D}"/>
          </ac:spMkLst>
        </pc:spChg>
        <pc:spChg chg="add del mod ord">
          <ac:chgData name="Brenda Smith" userId="068a973b-89ea-429f-a100-5eb88b6f171b" providerId="ADAL" clId="{5ACBCE74-4410-41E5-9A6E-8B98B55AC1CF}" dt="2024-11-25T22:13:36.773" v="3181" actId="931"/>
          <ac:spMkLst>
            <pc:docMk/>
            <pc:sldMk cId="2849962643" sldId="532"/>
            <ac:spMk id="5" creationId="{BBE02148-D730-B88A-F27F-F7613401A3AD}"/>
          </ac:spMkLst>
        </pc:spChg>
        <pc:spChg chg="add del mod">
          <ac:chgData name="Brenda Smith" userId="068a973b-89ea-429f-a100-5eb88b6f171b" providerId="ADAL" clId="{5ACBCE74-4410-41E5-9A6E-8B98B55AC1CF}" dt="2024-11-25T22:13:22.140" v="3180" actId="11529"/>
          <ac:spMkLst>
            <pc:docMk/>
            <pc:sldMk cId="2849962643" sldId="532"/>
            <ac:spMk id="6" creationId="{3B36C5CB-9FC6-0771-8A4C-1E8E2656D2FB}"/>
          </ac:spMkLst>
        </pc:spChg>
        <pc:spChg chg="add mod">
          <ac:chgData name="Brenda Smith" userId="068a973b-89ea-429f-a100-5eb88b6f171b" providerId="ADAL" clId="{5ACBCE74-4410-41E5-9A6E-8B98B55AC1CF}" dt="2024-11-25T22:52:24.851" v="4487"/>
          <ac:spMkLst>
            <pc:docMk/>
            <pc:sldMk cId="2849962643" sldId="532"/>
            <ac:spMk id="13" creationId="{9C73AA23-EA9D-23CE-F1A9-BF3C763F4373}"/>
          </ac:spMkLst>
        </pc:spChg>
        <pc:picChg chg="add mod">
          <ac:chgData name="Brenda Smith" userId="068a973b-89ea-429f-a100-5eb88b6f171b" providerId="ADAL" clId="{5ACBCE74-4410-41E5-9A6E-8B98B55AC1CF}" dt="2024-11-25T22:13:51.933" v="3185"/>
          <ac:picMkLst>
            <pc:docMk/>
            <pc:sldMk cId="2849962643" sldId="532"/>
            <ac:picMk id="8" creationId="{5F9A03BD-B13A-228C-ECBB-AC2B256BE482}"/>
          </ac:picMkLst>
        </pc:picChg>
      </pc:sldChg>
      <pc:sldChg chg="addSp delSp modSp new del mod ord modClrScheme chgLayout">
        <pc:chgData name="Brenda Smith" userId="068a973b-89ea-429f-a100-5eb88b6f171b" providerId="ADAL" clId="{5ACBCE74-4410-41E5-9A6E-8B98B55AC1CF}" dt="2024-11-25T22:55:44.271" v="4639" actId="47"/>
        <pc:sldMkLst>
          <pc:docMk/>
          <pc:sldMk cId="3072191488" sldId="533"/>
        </pc:sldMkLst>
        <pc:spChg chg="del mod ord">
          <ac:chgData name="Brenda Smith" userId="068a973b-89ea-429f-a100-5eb88b6f171b" providerId="ADAL" clId="{5ACBCE74-4410-41E5-9A6E-8B98B55AC1CF}" dt="2024-11-25T22:02:00.524" v="2921" actId="700"/>
          <ac:spMkLst>
            <pc:docMk/>
            <pc:sldMk cId="3072191488" sldId="533"/>
            <ac:spMk id="2" creationId="{77F64297-6A58-0DD1-24A8-D77464A182C4}"/>
          </ac:spMkLst>
        </pc:spChg>
        <pc:spChg chg="del mod ord">
          <ac:chgData name="Brenda Smith" userId="068a973b-89ea-429f-a100-5eb88b6f171b" providerId="ADAL" clId="{5ACBCE74-4410-41E5-9A6E-8B98B55AC1CF}" dt="2024-11-25T22:02:00.524" v="2921" actId="700"/>
          <ac:spMkLst>
            <pc:docMk/>
            <pc:sldMk cId="3072191488" sldId="533"/>
            <ac:spMk id="3" creationId="{DF2E03BB-87D2-E298-46F9-7113AA21F987}"/>
          </ac:spMkLst>
        </pc:spChg>
        <pc:spChg chg="add mod ord">
          <ac:chgData name="Brenda Smith" userId="068a973b-89ea-429f-a100-5eb88b6f171b" providerId="ADAL" clId="{5ACBCE74-4410-41E5-9A6E-8B98B55AC1CF}" dt="2024-11-25T22:02:16.131" v="2956" actId="6549"/>
          <ac:spMkLst>
            <pc:docMk/>
            <pc:sldMk cId="3072191488" sldId="533"/>
            <ac:spMk id="4" creationId="{8A329509-4ABE-530D-00EC-19D87C3F8002}"/>
          </ac:spMkLst>
        </pc:spChg>
        <pc:spChg chg="add del mod ord">
          <ac:chgData name="Brenda Smith" userId="068a973b-89ea-429f-a100-5eb88b6f171b" providerId="ADAL" clId="{5ACBCE74-4410-41E5-9A6E-8B98B55AC1CF}" dt="2024-11-25T22:02:21.555" v="2957" actId="478"/>
          <ac:spMkLst>
            <pc:docMk/>
            <pc:sldMk cId="3072191488" sldId="533"/>
            <ac:spMk id="5" creationId="{A488AB97-A382-9402-7AAA-97E1BDB2D876}"/>
          </ac:spMkLst>
        </pc:spChg>
      </pc:sldChg>
      <pc:sldChg chg="new del">
        <pc:chgData name="Brenda Smith" userId="068a973b-89ea-429f-a100-5eb88b6f171b" providerId="ADAL" clId="{5ACBCE74-4410-41E5-9A6E-8B98B55AC1CF}" dt="2024-11-25T22:27:32.187" v="3704" actId="47"/>
        <pc:sldMkLst>
          <pc:docMk/>
          <pc:sldMk cId="3239487011" sldId="534"/>
        </pc:sldMkLst>
      </pc:sldChg>
      <pc:sldChg chg="addSp delSp modSp new mod modClrScheme chgLayout modNotesTx">
        <pc:chgData name="Brenda Smith" userId="068a973b-89ea-429f-a100-5eb88b6f171b" providerId="ADAL" clId="{5ACBCE74-4410-41E5-9A6E-8B98B55AC1CF}" dt="2024-11-27T00:00:18.444" v="7668" actId="6549"/>
        <pc:sldMkLst>
          <pc:docMk/>
          <pc:sldMk cId="3511999564" sldId="534"/>
        </pc:sldMkLst>
        <pc:spChg chg="del mod ord">
          <ac:chgData name="Brenda Smith" userId="068a973b-89ea-429f-a100-5eb88b6f171b" providerId="ADAL" clId="{5ACBCE74-4410-41E5-9A6E-8B98B55AC1CF}" dt="2024-11-25T22:40:19.998" v="4191" actId="700"/>
          <ac:spMkLst>
            <pc:docMk/>
            <pc:sldMk cId="3511999564" sldId="534"/>
            <ac:spMk id="2" creationId="{3C3A44B6-CED6-8635-F8E7-A39A7D1EEA3F}"/>
          </ac:spMkLst>
        </pc:spChg>
        <pc:spChg chg="del mod ord">
          <ac:chgData name="Brenda Smith" userId="068a973b-89ea-429f-a100-5eb88b6f171b" providerId="ADAL" clId="{5ACBCE74-4410-41E5-9A6E-8B98B55AC1CF}" dt="2024-11-25T22:40:19.998" v="4191" actId="700"/>
          <ac:spMkLst>
            <pc:docMk/>
            <pc:sldMk cId="3511999564" sldId="534"/>
            <ac:spMk id="3" creationId="{44DAB52C-0234-ECC1-EB5E-A136F6508ABB}"/>
          </ac:spMkLst>
        </pc:spChg>
        <pc:spChg chg="del">
          <ac:chgData name="Brenda Smith" userId="068a973b-89ea-429f-a100-5eb88b6f171b" providerId="ADAL" clId="{5ACBCE74-4410-41E5-9A6E-8B98B55AC1CF}" dt="2024-11-25T22:40:19.998" v="4191" actId="700"/>
          <ac:spMkLst>
            <pc:docMk/>
            <pc:sldMk cId="3511999564" sldId="534"/>
            <ac:spMk id="4" creationId="{58E34DC3-37CB-684D-959C-7E690E1B0D56}"/>
          </ac:spMkLst>
        </pc:spChg>
        <pc:spChg chg="add mod ord">
          <ac:chgData name="Brenda Smith" userId="068a973b-89ea-429f-a100-5eb88b6f171b" providerId="ADAL" clId="{5ACBCE74-4410-41E5-9A6E-8B98B55AC1CF}" dt="2024-11-25T22:40:28.733" v="4213" actId="20577"/>
          <ac:spMkLst>
            <pc:docMk/>
            <pc:sldMk cId="3511999564" sldId="534"/>
            <ac:spMk id="5" creationId="{CEDE0CC0-4BB8-1F06-8046-CBB381CDFF36}"/>
          </ac:spMkLst>
        </pc:spChg>
        <pc:spChg chg="add del mod ord">
          <ac:chgData name="Brenda Smith" userId="068a973b-89ea-429f-a100-5eb88b6f171b" providerId="ADAL" clId="{5ACBCE74-4410-41E5-9A6E-8B98B55AC1CF}" dt="2024-11-26T23:28:16.403" v="7092" actId="478"/>
          <ac:spMkLst>
            <pc:docMk/>
            <pc:sldMk cId="3511999564" sldId="534"/>
            <ac:spMk id="6" creationId="{5CDA315A-4A02-3810-C4B3-B54D84E9687E}"/>
          </ac:spMkLst>
        </pc:spChg>
      </pc:sldChg>
      <pc:sldChg chg="addSp delSp modSp add del mod ord">
        <pc:chgData name="Brenda Smith" userId="068a973b-89ea-429f-a100-5eb88b6f171b" providerId="ADAL" clId="{5ACBCE74-4410-41E5-9A6E-8B98B55AC1CF}" dt="2024-11-25T22:54:05.437" v="4552" actId="47"/>
        <pc:sldMkLst>
          <pc:docMk/>
          <pc:sldMk cId="3383367437" sldId="535"/>
        </pc:sldMkLst>
        <pc:spChg chg="mod">
          <ac:chgData name="Brenda Smith" userId="068a973b-89ea-429f-a100-5eb88b6f171b" providerId="ADAL" clId="{5ACBCE74-4410-41E5-9A6E-8B98B55AC1CF}" dt="2024-11-25T22:42:23.562" v="4216" actId="27636"/>
          <ac:spMkLst>
            <pc:docMk/>
            <pc:sldMk cId="3383367437" sldId="535"/>
            <ac:spMk id="3" creationId="{41470829-E772-B728-1DA7-02A9337121DD}"/>
          </ac:spMkLst>
        </pc:spChg>
        <pc:spChg chg="add del mod">
          <ac:chgData name="Brenda Smith" userId="068a973b-89ea-429f-a100-5eb88b6f171b" providerId="ADAL" clId="{5ACBCE74-4410-41E5-9A6E-8B98B55AC1CF}" dt="2024-11-25T22:46:03.769" v="4243" actId="931"/>
          <ac:spMkLst>
            <pc:docMk/>
            <pc:sldMk cId="3383367437" sldId="535"/>
            <ac:spMk id="4" creationId="{665472B1-54D1-3477-F32F-B3FEAEB7FB1B}"/>
          </ac:spMkLst>
        </pc:spChg>
        <pc:spChg chg="mod">
          <ac:chgData name="Brenda Smith" userId="068a973b-89ea-429f-a100-5eb88b6f171b" providerId="ADAL" clId="{5ACBCE74-4410-41E5-9A6E-8B98B55AC1CF}" dt="2024-11-25T22:42:37.837" v="4241" actId="20577"/>
          <ac:spMkLst>
            <pc:docMk/>
            <pc:sldMk cId="3383367437" sldId="535"/>
            <ac:spMk id="13" creationId="{9C73AA23-EA9D-23CE-F1A9-BF3C763F4373}"/>
          </ac:spMkLst>
        </pc:spChg>
        <pc:picChg chg="add mod">
          <ac:chgData name="Brenda Smith" userId="068a973b-89ea-429f-a100-5eb88b6f171b" providerId="ADAL" clId="{5ACBCE74-4410-41E5-9A6E-8B98B55AC1CF}" dt="2024-11-25T22:46:07.124" v="4246" actId="18653"/>
          <ac:picMkLst>
            <pc:docMk/>
            <pc:sldMk cId="3383367437" sldId="535"/>
            <ac:picMk id="6" creationId="{83A6DC7A-843E-D835-386E-F861E3F565CD}"/>
          </ac:picMkLst>
        </pc:picChg>
        <pc:picChg chg="del">
          <ac:chgData name="Brenda Smith" userId="068a973b-89ea-429f-a100-5eb88b6f171b" providerId="ADAL" clId="{5ACBCE74-4410-41E5-9A6E-8B98B55AC1CF}" dt="2024-11-25T22:45:15.802" v="4242" actId="478"/>
          <ac:picMkLst>
            <pc:docMk/>
            <pc:sldMk cId="3383367437" sldId="535"/>
            <ac:picMk id="8" creationId="{5F9A03BD-B13A-228C-ECBB-AC2B256BE482}"/>
          </ac:picMkLst>
        </pc:picChg>
      </pc:sldChg>
      <pc:sldChg chg="addSp delSp modSp new mod modClrScheme chgLayout modNotesTx">
        <pc:chgData name="Brenda Smith" userId="068a973b-89ea-429f-a100-5eb88b6f171b" providerId="ADAL" clId="{5ACBCE74-4410-41E5-9A6E-8B98B55AC1CF}" dt="2024-11-26T21:49:12.272" v="7006" actId="20577"/>
        <pc:sldMkLst>
          <pc:docMk/>
          <pc:sldMk cId="41562049" sldId="536"/>
        </pc:sldMkLst>
        <pc:spChg chg="del mod ord">
          <ac:chgData name="Brenda Smith" userId="068a973b-89ea-429f-a100-5eb88b6f171b" providerId="ADAL" clId="{5ACBCE74-4410-41E5-9A6E-8B98B55AC1CF}" dt="2024-11-25T22:48:08.730" v="4248" actId="700"/>
          <ac:spMkLst>
            <pc:docMk/>
            <pc:sldMk cId="41562049" sldId="536"/>
            <ac:spMk id="2" creationId="{5393D2A6-C493-F6C7-4D41-74FAF66BBD82}"/>
          </ac:spMkLst>
        </pc:spChg>
        <pc:spChg chg="del">
          <ac:chgData name="Brenda Smith" userId="068a973b-89ea-429f-a100-5eb88b6f171b" providerId="ADAL" clId="{5ACBCE74-4410-41E5-9A6E-8B98B55AC1CF}" dt="2024-11-25T22:48:08.730" v="4248" actId="700"/>
          <ac:spMkLst>
            <pc:docMk/>
            <pc:sldMk cId="41562049" sldId="536"/>
            <ac:spMk id="3" creationId="{6CA65D9F-25B1-B969-2A23-6E70138B4D42}"/>
          </ac:spMkLst>
        </pc:spChg>
        <pc:spChg chg="del mod ord">
          <ac:chgData name="Brenda Smith" userId="068a973b-89ea-429f-a100-5eb88b6f171b" providerId="ADAL" clId="{5ACBCE74-4410-41E5-9A6E-8B98B55AC1CF}" dt="2024-11-25T22:48:08.730" v="4248" actId="700"/>
          <ac:spMkLst>
            <pc:docMk/>
            <pc:sldMk cId="41562049" sldId="536"/>
            <ac:spMk id="4" creationId="{D80C0A00-94A5-9003-DFFD-EC2E35125264}"/>
          </ac:spMkLst>
        </pc:spChg>
        <pc:spChg chg="del">
          <ac:chgData name="Brenda Smith" userId="068a973b-89ea-429f-a100-5eb88b6f171b" providerId="ADAL" clId="{5ACBCE74-4410-41E5-9A6E-8B98B55AC1CF}" dt="2024-11-25T22:48:08.730" v="4248" actId="700"/>
          <ac:spMkLst>
            <pc:docMk/>
            <pc:sldMk cId="41562049" sldId="536"/>
            <ac:spMk id="5" creationId="{8092C299-440E-A97D-F40F-74E96787D461}"/>
          </ac:spMkLst>
        </pc:spChg>
        <pc:spChg chg="add mod ord">
          <ac:chgData name="Brenda Smith" userId="068a973b-89ea-429f-a100-5eb88b6f171b" providerId="ADAL" clId="{5ACBCE74-4410-41E5-9A6E-8B98B55AC1CF}" dt="2024-11-26T21:01:40.466" v="5956" actId="20577"/>
          <ac:spMkLst>
            <pc:docMk/>
            <pc:sldMk cId="41562049" sldId="536"/>
            <ac:spMk id="6" creationId="{4F1D99FD-D83D-77FC-687C-AC326D672B42}"/>
          </ac:spMkLst>
        </pc:spChg>
        <pc:spChg chg="add del mod ord">
          <ac:chgData name="Brenda Smith" userId="068a973b-89ea-429f-a100-5eb88b6f171b" providerId="ADAL" clId="{5ACBCE74-4410-41E5-9A6E-8B98B55AC1CF}" dt="2024-11-25T22:48:22.864" v="4281" actId="478"/>
          <ac:spMkLst>
            <pc:docMk/>
            <pc:sldMk cId="41562049" sldId="536"/>
            <ac:spMk id="7" creationId="{457F2131-2799-3C2A-2769-E955C478AE94}"/>
          </ac:spMkLst>
        </pc:spChg>
      </pc:sldChg>
      <pc:sldChg chg="addSp delSp modSp new mod modClrScheme chgLayout">
        <pc:chgData name="Brenda Smith" userId="068a973b-89ea-429f-a100-5eb88b6f171b" providerId="ADAL" clId="{5ACBCE74-4410-41E5-9A6E-8B98B55AC1CF}" dt="2024-11-25T23:08:44.859" v="4667" actId="478"/>
        <pc:sldMkLst>
          <pc:docMk/>
          <pc:sldMk cId="2043897102" sldId="537"/>
        </pc:sldMkLst>
        <pc:spChg chg="del mod ord">
          <ac:chgData name="Brenda Smith" userId="068a973b-89ea-429f-a100-5eb88b6f171b" providerId="ADAL" clId="{5ACBCE74-4410-41E5-9A6E-8B98B55AC1CF}" dt="2024-11-25T23:08:35.046" v="4647" actId="700"/>
          <ac:spMkLst>
            <pc:docMk/>
            <pc:sldMk cId="2043897102" sldId="537"/>
            <ac:spMk id="2" creationId="{7F1726B5-F900-4012-7AC9-A5CAEBD93568}"/>
          </ac:spMkLst>
        </pc:spChg>
        <pc:spChg chg="del mod ord">
          <ac:chgData name="Brenda Smith" userId="068a973b-89ea-429f-a100-5eb88b6f171b" providerId="ADAL" clId="{5ACBCE74-4410-41E5-9A6E-8B98B55AC1CF}" dt="2024-11-25T23:08:35.046" v="4647" actId="700"/>
          <ac:spMkLst>
            <pc:docMk/>
            <pc:sldMk cId="2043897102" sldId="537"/>
            <ac:spMk id="3" creationId="{A43D0B99-5805-6FCF-B79E-B50189C3FA37}"/>
          </ac:spMkLst>
        </pc:spChg>
        <pc:spChg chg="add mod ord">
          <ac:chgData name="Brenda Smith" userId="068a973b-89ea-429f-a100-5eb88b6f171b" providerId="ADAL" clId="{5ACBCE74-4410-41E5-9A6E-8B98B55AC1CF}" dt="2024-11-25T23:08:40.971" v="4666" actId="20577"/>
          <ac:spMkLst>
            <pc:docMk/>
            <pc:sldMk cId="2043897102" sldId="537"/>
            <ac:spMk id="4" creationId="{D2EA3AAF-F392-5856-B52F-ED3BB2C692BA}"/>
          </ac:spMkLst>
        </pc:spChg>
        <pc:spChg chg="add del mod ord">
          <ac:chgData name="Brenda Smith" userId="068a973b-89ea-429f-a100-5eb88b6f171b" providerId="ADAL" clId="{5ACBCE74-4410-41E5-9A6E-8B98B55AC1CF}" dt="2024-11-25T23:08:44.859" v="4667" actId="478"/>
          <ac:spMkLst>
            <pc:docMk/>
            <pc:sldMk cId="2043897102" sldId="537"/>
            <ac:spMk id="5" creationId="{FB7C44FB-3003-30C9-51DE-D05B869CB98C}"/>
          </ac:spMkLst>
        </pc:spChg>
      </pc:sldChg>
      <pc:sldChg chg="addSp delSp modSp new add del mod modClrScheme chgLayout modNotesTx">
        <pc:chgData name="Brenda Smith" userId="068a973b-89ea-429f-a100-5eb88b6f171b" providerId="ADAL" clId="{5ACBCE74-4410-41E5-9A6E-8B98B55AC1CF}" dt="2024-11-26T21:02:05.013" v="5959" actId="47"/>
        <pc:sldMkLst>
          <pc:docMk/>
          <pc:sldMk cId="506758647" sldId="538"/>
        </pc:sldMkLst>
        <pc:spChg chg="add del mod ord">
          <ac:chgData name="Brenda Smith" userId="068a973b-89ea-429f-a100-5eb88b6f171b" providerId="ADAL" clId="{5ACBCE74-4410-41E5-9A6E-8B98B55AC1CF}" dt="2024-11-25T23:12:55.393" v="4709" actId="478"/>
          <ac:spMkLst>
            <pc:docMk/>
            <pc:sldMk cId="506758647" sldId="538"/>
            <ac:spMk id="2" creationId="{104B56BD-8FF7-1CBC-2586-3F84076E63F9}"/>
          </ac:spMkLst>
        </pc:spChg>
        <pc:spChg chg="add del mod">
          <ac:chgData name="Brenda Smith" userId="068a973b-89ea-429f-a100-5eb88b6f171b" providerId="ADAL" clId="{5ACBCE74-4410-41E5-9A6E-8B98B55AC1CF}" dt="2024-11-25T23:12:28.101" v="4679" actId="931"/>
          <ac:spMkLst>
            <pc:docMk/>
            <pc:sldMk cId="506758647" sldId="538"/>
            <ac:spMk id="3" creationId="{9B4DA1AA-2A5E-BE30-0240-DB9F34CCCD26}"/>
          </ac:spMkLst>
        </pc:spChg>
        <pc:spChg chg="add mod">
          <ac:chgData name="Brenda Smith" userId="068a973b-89ea-429f-a100-5eb88b6f171b" providerId="ADAL" clId="{5ACBCE74-4410-41E5-9A6E-8B98B55AC1CF}" dt="2024-11-25T23:15:04.593" v="4729" actId="20577"/>
          <ac:spMkLst>
            <pc:docMk/>
            <pc:sldMk cId="506758647" sldId="538"/>
            <ac:spMk id="6" creationId="{CBD29F01-DC38-549F-645A-0BB56826209F}"/>
          </ac:spMkLst>
        </pc:spChg>
        <pc:spChg chg="add mod">
          <ac:chgData name="Brenda Smith" userId="068a973b-89ea-429f-a100-5eb88b6f171b" providerId="ADAL" clId="{5ACBCE74-4410-41E5-9A6E-8B98B55AC1CF}" dt="2024-11-25T23:15:28.704" v="4738" actId="403"/>
          <ac:spMkLst>
            <pc:docMk/>
            <pc:sldMk cId="506758647" sldId="538"/>
            <ac:spMk id="10" creationId="{9E3C31D8-BB4A-33DE-D879-47E79045FDE7}"/>
          </ac:spMkLst>
        </pc:spChg>
        <pc:picChg chg="add mod">
          <ac:chgData name="Brenda Smith" userId="068a973b-89ea-429f-a100-5eb88b6f171b" providerId="ADAL" clId="{5ACBCE74-4410-41E5-9A6E-8B98B55AC1CF}" dt="2024-11-25T23:12:36.665" v="4682" actId="26606"/>
          <ac:picMkLst>
            <pc:docMk/>
            <pc:sldMk cId="506758647" sldId="538"/>
            <ac:picMk id="5" creationId="{767A5218-88F1-59A0-20AD-84AAAAEF3C06}"/>
          </ac:picMkLst>
        </pc:picChg>
      </pc:sldChg>
      <pc:sldChg chg="modSp new del mod">
        <pc:chgData name="Brenda Smith" userId="068a973b-89ea-429f-a100-5eb88b6f171b" providerId="ADAL" clId="{5ACBCE74-4410-41E5-9A6E-8B98B55AC1CF}" dt="2024-11-27T00:13:20.992" v="7813" actId="47"/>
        <pc:sldMkLst>
          <pc:docMk/>
          <pc:sldMk cId="829876465" sldId="539"/>
        </pc:sldMkLst>
        <pc:spChg chg="mod">
          <ac:chgData name="Brenda Smith" userId="068a973b-89ea-429f-a100-5eb88b6f171b" providerId="ADAL" clId="{5ACBCE74-4410-41E5-9A6E-8B98B55AC1CF}" dt="2024-11-25T23:18:04.797" v="4774" actId="13926"/>
          <ac:spMkLst>
            <pc:docMk/>
            <pc:sldMk cId="829876465" sldId="539"/>
            <ac:spMk id="3" creationId="{7C3970CD-BC85-6166-E1F5-1C0F5D457F8D}"/>
          </ac:spMkLst>
        </pc:spChg>
      </pc:sldChg>
      <pc:sldChg chg="addSp delSp modSp new del mod modClrScheme chgLayout">
        <pc:chgData name="Brenda Smith" userId="068a973b-89ea-429f-a100-5eb88b6f171b" providerId="ADAL" clId="{5ACBCE74-4410-41E5-9A6E-8B98B55AC1CF}" dt="2024-11-26T20:12:46.523" v="4854" actId="47"/>
        <pc:sldMkLst>
          <pc:docMk/>
          <pc:sldMk cId="1515444566" sldId="540"/>
        </pc:sldMkLst>
        <pc:spChg chg="mod ord">
          <ac:chgData name="Brenda Smith" userId="068a973b-89ea-429f-a100-5eb88b6f171b" providerId="ADAL" clId="{5ACBCE74-4410-41E5-9A6E-8B98B55AC1CF}" dt="2024-11-26T20:10:00.795" v="4838" actId="700"/>
          <ac:spMkLst>
            <pc:docMk/>
            <pc:sldMk cId="1515444566" sldId="540"/>
            <ac:spMk id="2" creationId="{143323AC-7102-03CB-63A0-E71E8F910207}"/>
          </ac:spMkLst>
        </pc:spChg>
        <pc:spChg chg="del mod ord">
          <ac:chgData name="Brenda Smith" userId="068a973b-89ea-429f-a100-5eb88b6f171b" providerId="ADAL" clId="{5ACBCE74-4410-41E5-9A6E-8B98B55AC1CF}" dt="2024-11-26T20:10:00.795" v="4838" actId="700"/>
          <ac:spMkLst>
            <pc:docMk/>
            <pc:sldMk cId="1515444566" sldId="540"/>
            <ac:spMk id="3" creationId="{A51F9813-B5B9-2053-FF01-F04F8E1F2505}"/>
          </ac:spMkLst>
        </pc:spChg>
        <pc:spChg chg="del">
          <ac:chgData name="Brenda Smith" userId="068a973b-89ea-429f-a100-5eb88b6f171b" providerId="ADAL" clId="{5ACBCE74-4410-41E5-9A6E-8B98B55AC1CF}" dt="2024-11-26T20:10:00.795" v="4838" actId="700"/>
          <ac:spMkLst>
            <pc:docMk/>
            <pc:sldMk cId="1515444566" sldId="540"/>
            <ac:spMk id="4" creationId="{AF83343D-2DB5-AC19-4A84-B75AE0AADEFA}"/>
          </ac:spMkLst>
        </pc:spChg>
        <pc:spChg chg="add del mod ord">
          <ac:chgData name="Brenda Smith" userId="068a973b-89ea-429f-a100-5eb88b6f171b" providerId="ADAL" clId="{5ACBCE74-4410-41E5-9A6E-8B98B55AC1CF}" dt="2024-11-26T20:10:23.932" v="4839" actId="931"/>
          <ac:spMkLst>
            <pc:docMk/>
            <pc:sldMk cId="1515444566" sldId="540"/>
            <ac:spMk id="5" creationId="{9F053464-6C60-75B1-6D53-0744F3419C69}"/>
          </ac:spMkLst>
        </pc:spChg>
        <pc:picChg chg="add mod">
          <ac:chgData name="Brenda Smith" userId="068a973b-89ea-429f-a100-5eb88b6f171b" providerId="ADAL" clId="{5ACBCE74-4410-41E5-9A6E-8B98B55AC1CF}" dt="2024-11-26T20:10:23.932" v="4839" actId="931"/>
          <ac:picMkLst>
            <pc:docMk/>
            <pc:sldMk cId="1515444566" sldId="540"/>
            <ac:picMk id="7" creationId="{4E9EF16A-3853-069F-81B8-EB99781F25BD}"/>
          </ac:picMkLst>
        </pc:picChg>
      </pc:sldChg>
      <pc:sldChg chg="addSp modSp new mod modNotesTx">
        <pc:chgData name="Brenda Smith" userId="068a973b-89ea-429f-a100-5eb88b6f171b" providerId="ADAL" clId="{5ACBCE74-4410-41E5-9A6E-8B98B55AC1CF}" dt="2024-11-28T01:34:13.880" v="19795" actId="2"/>
        <pc:sldMkLst>
          <pc:docMk/>
          <pc:sldMk cId="2261965720" sldId="540"/>
        </pc:sldMkLst>
        <pc:spChg chg="mod">
          <ac:chgData name="Brenda Smith" userId="068a973b-89ea-429f-a100-5eb88b6f171b" providerId="ADAL" clId="{5ACBCE74-4410-41E5-9A6E-8B98B55AC1CF}" dt="2024-11-27T00:18:27.266" v="7853" actId="20577"/>
          <ac:spMkLst>
            <pc:docMk/>
            <pc:sldMk cId="2261965720" sldId="540"/>
            <ac:spMk id="2" creationId="{137579F3-3CEF-6889-B910-EE09CD7A7B38}"/>
          </ac:spMkLst>
        </pc:spChg>
        <pc:spChg chg="mod">
          <ac:chgData name="Brenda Smith" userId="068a973b-89ea-429f-a100-5eb88b6f171b" providerId="ADAL" clId="{5ACBCE74-4410-41E5-9A6E-8B98B55AC1CF}" dt="2024-11-28T01:34:13.880" v="19795" actId="2"/>
          <ac:spMkLst>
            <pc:docMk/>
            <pc:sldMk cId="2261965720" sldId="540"/>
            <ac:spMk id="3" creationId="{354540B9-0014-5109-E6D9-4F5A66962FF2}"/>
          </ac:spMkLst>
        </pc:spChg>
        <pc:cxnChg chg="add mod">
          <ac:chgData name="Brenda Smith" userId="068a973b-89ea-429f-a100-5eb88b6f171b" providerId="ADAL" clId="{5ACBCE74-4410-41E5-9A6E-8B98B55AC1CF}" dt="2024-11-28T01:06:10.733" v="18326" actId="962"/>
          <ac:cxnSpMkLst>
            <pc:docMk/>
            <pc:sldMk cId="2261965720" sldId="540"/>
            <ac:cxnSpMk id="4" creationId="{29086D66-A0A7-B2BE-CBCF-2F0F885AC556}"/>
          </ac:cxnSpMkLst>
        </pc:cxnChg>
      </pc:sldChg>
      <pc:sldChg chg="modSp add mod">
        <pc:chgData name="Brenda Smith" userId="068a973b-89ea-429f-a100-5eb88b6f171b" providerId="ADAL" clId="{5ACBCE74-4410-41E5-9A6E-8B98B55AC1CF}" dt="2024-11-26T20:19:34.222" v="5065" actId="20577"/>
        <pc:sldMkLst>
          <pc:docMk/>
          <pc:sldMk cId="1018090938" sldId="541"/>
        </pc:sldMkLst>
        <pc:spChg chg="mod">
          <ac:chgData name="Brenda Smith" userId="068a973b-89ea-429f-a100-5eb88b6f171b" providerId="ADAL" clId="{5ACBCE74-4410-41E5-9A6E-8B98B55AC1CF}" dt="2024-11-26T20:19:34.222" v="5065" actId="20577"/>
          <ac:spMkLst>
            <pc:docMk/>
            <pc:sldMk cId="1018090938" sldId="541"/>
            <ac:spMk id="6" creationId="{4F1D99FD-D83D-77FC-687C-AC326D672B42}"/>
          </ac:spMkLst>
        </pc:spChg>
      </pc:sldChg>
      <pc:sldChg chg="modSp add del mod">
        <pc:chgData name="Brenda Smith" userId="068a973b-89ea-429f-a100-5eb88b6f171b" providerId="ADAL" clId="{5ACBCE74-4410-41E5-9A6E-8B98B55AC1CF}" dt="2024-11-26T20:19:19.379" v="5031"/>
        <pc:sldMkLst>
          <pc:docMk/>
          <pc:sldMk cId="4279378434" sldId="541"/>
        </pc:sldMkLst>
        <pc:spChg chg="mod">
          <ac:chgData name="Brenda Smith" userId="068a973b-89ea-429f-a100-5eb88b6f171b" providerId="ADAL" clId="{5ACBCE74-4410-41E5-9A6E-8B98B55AC1CF}" dt="2024-11-26T20:19:19.379" v="5031"/>
          <ac:spMkLst>
            <pc:docMk/>
            <pc:sldMk cId="4279378434" sldId="541"/>
            <ac:spMk id="6" creationId="{4F1D99FD-D83D-77FC-687C-AC326D672B42}"/>
          </ac:spMkLst>
        </pc:spChg>
      </pc:sldChg>
      <pc:sldChg chg="addSp delSp modSp new mod modClrScheme chgLayout modNotesTx">
        <pc:chgData name="Brenda Smith" userId="068a973b-89ea-429f-a100-5eb88b6f171b" providerId="ADAL" clId="{5ACBCE74-4410-41E5-9A6E-8B98B55AC1CF}" dt="2024-11-28T01:33:53.367" v="19793" actId="2"/>
        <pc:sldMkLst>
          <pc:docMk/>
          <pc:sldMk cId="1238965331" sldId="542"/>
        </pc:sldMkLst>
        <pc:spChg chg="del">
          <ac:chgData name="Brenda Smith" userId="068a973b-89ea-429f-a100-5eb88b6f171b" providerId="ADAL" clId="{5ACBCE74-4410-41E5-9A6E-8B98B55AC1CF}" dt="2024-11-26T20:45:09.601" v="5338" actId="26606"/>
          <ac:spMkLst>
            <pc:docMk/>
            <pc:sldMk cId="1238965331" sldId="542"/>
            <ac:spMk id="2" creationId="{535434A3-9A96-C203-F16A-7663CB30A382}"/>
          </ac:spMkLst>
        </pc:spChg>
        <pc:spChg chg="add del mod">
          <ac:chgData name="Brenda Smith" userId="068a973b-89ea-429f-a100-5eb88b6f171b" providerId="ADAL" clId="{5ACBCE74-4410-41E5-9A6E-8B98B55AC1CF}" dt="2024-11-28T01:12:33.390" v="19253" actId="478"/>
          <ac:spMkLst>
            <pc:docMk/>
            <pc:sldMk cId="1238965331" sldId="542"/>
            <ac:spMk id="2" creationId="{DDA1D10C-F50E-A6D7-A372-AF90DCA4FC11}"/>
          </ac:spMkLst>
        </pc:spChg>
        <pc:spChg chg="add del mod">
          <ac:chgData name="Brenda Smith" userId="068a973b-89ea-429f-a100-5eb88b6f171b" providerId="ADAL" clId="{5ACBCE74-4410-41E5-9A6E-8B98B55AC1CF}" dt="2024-11-28T01:12:38.900" v="19254" actId="700"/>
          <ac:spMkLst>
            <pc:docMk/>
            <pc:sldMk cId="1238965331" sldId="542"/>
            <ac:spMk id="3" creationId="{0DA99DD5-93ED-92CF-7FF0-59020B7C0FB6}"/>
          </ac:spMkLst>
        </pc:spChg>
        <pc:spChg chg="add mod">
          <ac:chgData name="Brenda Smith" userId="068a973b-89ea-429f-a100-5eb88b6f171b" providerId="ADAL" clId="{5ACBCE74-4410-41E5-9A6E-8B98B55AC1CF}" dt="2024-11-28T01:33:53.367" v="19793" actId="2"/>
          <ac:spMkLst>
            <pc:docMk/>
            <pc:sldMk cId="1238965331" sldId="542"/>
            <ac:spMk id="5" creationId="{8D2F95EB-9F50-8481-2C13-3884FE6A9732}"/>
          </ac:spMkLst>
        </pc:spChg>
        <pc:picChg chg="add mod">
          <ac:chgData name="Brenda Smith" userId="068a973b-89ea-429f-a100-5eb88b6f171b" providerId="ADAL" clId="{5ACBCE74-4410-41E5-9A6E-8B98B55AC1CF}" dt="2024-11-26T20:45:09.601" v="5338" actId="26606"/>
          <ac:picMkLst>
            <pc:docMk/>
            <pc:sldMk cId="1238965331" sldId="542"/>
            <ac:picMk id="4" creationId="{537509F8-3465-A064-5F1E-50BE32594C32}"/>
          </ac:picMkLst>
        </pc:picChg>
      </pc:sldChg>
      <pc:sldChg chg="addSp delSp modSp new mod modClrScheme chgLayout modNotesTx">
        <pc:chgData name="Brenda Smith" userId="068a973b-89ea-429f-a100-5eb88b6f171b" providerId="ADAL" clId="{5ACBCE74-4410-41E5-9A6E-8B98B55AC1CF}" dt="2024-11-28T01:14:54.431" v="19332" actId="20577"/>
        <pc:sldMkLst>
          <pc:docMk/>
          <pc:sldMk cId="491683136" sldId="543"/>
        </pc:sldMkLst>
        <pc:spChg chg="add del mod">
          <ac:chgData name="Brenda Smith" userId="068a973b-89ea-429f-a100-5eb88b6f171b" providerId="ADAL" clId="{5ACBCE74-4410-41E5-9A6E-8B98B55AC1CF}" dt="2024-11-28T01:14:46.242" v="19311" actId="33699"/>
          <ac:spMkLst>
            <pc:docMk/>
            <pc:sldMk cId="491683136" sldId="543"/>
            <ac:spMk id="2" creationId="{1DACAACB-5412-858A-A036-7AD46572DF81}"/>
          </ac:spMkLst>
        </pc:spChg>
        <pc:spChg chg="del mod ord">
          <ac:chgData name="Brenda Smith" userId="068a973b-89ea-429f-a100-5eb88b6f171b" providerId="ADAL" clId="{5ACBCE74-4410-41E5-9A6E-8B98B55AC1CF}" dt="2024-11-26T20:50:34.899" v="5580" actId="700"/>
          <ac:spMkLst>
            <pc:docMk/>
            <pc:sldMk cId="491683136" sldId="543"/>
            <ac:spMk id="2" creationId="{28E2D962-D9E4-EB80-515B-02586929273A}"/>
          </ac:spMkLst>
        </pc:spChg>
        <pc:spChg chg="del mod ord">
          <ac:chgData name="Brenda Smith" userId="068a973b-89ea-429f-a100-5eb88b6f171b" providerId="ADAL" clId="{5ACBCE74-4410-41E5-9A6E-8B98B55AC1CF}" dt="2024-11-26T20:50:34.899" v="5580" actId="700"/>
          <ac:spMkLst>
            <pc:docMk/>
            <pc:sldMk cId="491683136" sldId="543"/>
            <ac:spMk id="3" creationId="{12487CB3-34ED-00BE-697A-CA678676FD72}"/>
          </ac:spMkLst>
        </pc:spChg>
        <pc:spChg chg="add mod">
          <ac:chgData name="Brenda Smith" userId="068a973b-89ea-429f-a100-5eb88b6f171b" providerId="ADAL" clId="{5ACBCE74-4410-41E5-9A6E-8B98B55AC1CF}" dt="2024-11-28T01:14:54.431" v="19332" actId="20577"/>
          <ac:spMkLst>
            <pc:docMk/>
            <pc:sldMk cId="491683136" sldId="543"/>
            <ac:spMk id="3" creationId="{18CDFC0C-26B8-2D30-7006-28FEA228E079}"/>
          </ac:spMkLst>
        </pc:spChg>
        <pc:spChg chg="add del mod ord">
          <ac:chgData name="Brenda Smith" userId="068a973b-89ea-429f-a100-5eb88b6f171b" providerId="ADAL" clId="{5ACBCE74-4410-41E5-9A6E-8B98B55AC1CF}" dt="2024-11-26T20:51:04.936" v="5584" actId="700"/>
          <ac:spMkLst>
            <pc:docMk/>
            <pc:sldMk cId="491683136" sldId="543"/>
            <ac:spMk id="4" creationId="{4A98B197-BD4F-B092-7469-F9CCCF48A6BE}"/>
          </ac:spMkLst>
        </pc:spChg>
        <pc:spChg chg="add del mod ord">
          <ac:chgData name="Brenda Smith" userId="068a973b-89ea-429f-a100-5eb88b6f171b" providerId="ADAL" clId="{5ACBCE74-4410-41E5-9A6E-8B98B55AC1CF}" dt="2024-11-26T20:50:50.945" v="5581" actId="931"/>
          <ac:spMkLst>
            <pc:docMk/>
            <pc:sldMk cId="491683136" sldId="543"/>
            <ac:spMk id="5" creationId="{9E43D51D-8C8A-FA2C-03F5-AD53387D8B2C}"/>
          </ac:spMkLst>
        </pc:spChg>
        <pc:picChg chg="add mod ord modCrop">
          <ac:chgData name="Brenda Smith" userId="068a973b-89ea-429f-a100-5eb88b6f171b" providerId="ADAL" clId="{5ACBCE74-4410-41E5-9A6E-8B98B55AC1CF}" dt="2024-11-26T21:06:53.324" v="6086"/>
          <ac:picMkLst>
            <pc:docMk/>
            <pc:sldMk cId="491683136" sldId="543"/>
            <ac:picMk id="7" creationId="{263653C4-B5C5-F604-C077-AB0CD207615E}"/>
          </ac:picMkLst>
        </pc:picChg>
      </pc:sldChg>
      <pc:sldChg chg="addSp delSp modSp new mod modNotesTx">
        <pc:chgData name="Brenda Smith" userId="068a973b-89ea-429f-a100-5eb88b6f171b" providerId="ADAL" clId="{5ACBCE74-4410-41E5-9A6E-8B98B55AC1CF}" dt="2024-11-27T02:57:12.064" v="11520" actId="6549"/>
        <pc:sldMkLst>
          <pc:docMk/>
          <pc:sldMk cId="2074087141" sldId="544"/>
        </pc:sldMkLst>
        <pc:spChg chg="mod">
          <ac:chgData name="Brenda Smith" userId="068a973b-89ea-429f-a100-5eb88b6f171b" providerId="ADAL" clId="{5ACBCE74-4410-41E5-9A6E-8B98B55AC1CF}" dt="2024-11-26T21:30:34.253" v="6271" actId="20577"/>
          <ac:spMkLst>
            <pc:docMk/>
            <pc:sldMk cId="2074087141" sldId="544"/>
            <ac:spMk id="2" creationId="{AFB5BE3E-8A65-261F-C68F-9F4EBE7B3164}"/>
          </ac:spMkLst>
        </pc:spChg>
        <pc:spChg chg="del">
          <ac:chgData name="Brenda Smith" userId="068a973b-89ea-429f-a100-5eb88b6f171b" providerId="ADAL" clId="{5ACBCE74-4410-41E5-9A6E-8B98B55AC1CF}" dt="2024-11-26T21:28:12.471" v="6229" actId="931"/>
          <ac:spMkLst>
            <pc:docMk/>
            <pc:sldMk cId="2074087141" sldId="544"/>
            <ac:spMk id="3" creationId="{1CE300DA-41D6-8280-6DCE-409D4DEF52FE}"/>
          </ac:spMkLst>
        </pc:spChg>
        <pc:spChg chg="add del">
          <ac:chgData name="Brenda Smith" userId="068a973b-89ea-429f-a100-5eb88b6f171b" providerId="ADAL" clId="{5ACBCE74-4410-41E5-9A6E-8B98B55AC1CF}" dt="2024-11-26T21:28:56.271" v="6237" actId="931"/>
          <ac:spMkLst>
            <pc:docMk/>
            <pc:sldMk cId="2074087141" sldId="544"/>
            <ac:spMk id="4" creationId="{9D3B59B7-A39D-223E-7A11-9A614C2CB65B}"/>
          </ac:spMkLst>
        </pc:spChg>
        <pc:spChg chg="add del mod">
          <ac:chgData name="Brenda Smith" userId="068a973b-89ea-429f-a100-5eb88b6f171b" providerId="ADAL" clId="{5ACBCE74-4410-41E5-9A6E-8B98B55AC1CF}" dt="2024-11-26T21:30:02.305" v="6241" actId="931"/>
          <ac:spMkLst>
            <pc:docMk/>
            <pc:sldMk cId="2074087141" sldId="544"/>
            <ac:spMk id="12" creationId="{2429C856-C4A3-5553-2F75-3540D91BA01C}"/>
          </ac:spMkLst>
        </pc:spChg>
        <pc:graphicFrameChg chg="add del">
          <ac:chgData name="Brenda Smith" userId="068a973b-89ea-429f-a100-5eb88b6f171b" providerId="ADAL" clId="{5ACBCE74-4410-41E5-9A6E-8B98B55AC1CF}" dt="2024-11-26T21:30:17.093" v="6245" actId="3680"/>
          <ac:graphicFrameMkLst>
            <pc:docMk/>
            <pc:sldMk cId="2074087141" sldId="544"/>
            <ac:graphicFrameMk id="15" creationId="{E592DE26-7D06-2F36-F081-E65B837A8724}"/>
          </ac:graphicFrameMkLst>
        </pc:graphicFrameChg>
        <pc:picChg chg="add mod">
          <ac:chgData name="Brenda Smith" userId="068a973b-89ea-429f-a100-5eb88b6f171b" providerId="ADAL" clId="{5ACBCE74-4410-41E5-9A6E-8B98B55AC1CF}" dt="2024-11-26T21:28:15.674" v="6231" actId="962"/>
          <ac:picMkLst>
            <pc:docMk/>
            <pc:sldMk cId="2074087141" sldId="544"/>
            <ac:picMk id="6" creationId="{464C70D9-8B8E-C7E1-7010-2402E00AFD49}"/>
          </ac:picMkLst>
        </pc:picChg>
        <pc:picChg chg="add mod">
          <ac:chgData name="Brenda Smith" userId="068a973b-89ea-429f-a100-5eb88b6f171b" providerId="ADAL" clId="{5ACBCE74-4410-41E5-9A6E-8B98B55AC1CF}" dt="2024-11-26T21:28:31.571" v="6236" actId="931"/>
          <ac:picMkLst>
            <pc:docMk/>
            <pc:sldMk cId="2074087141" sldId="544"/>
            <ac:picMk id="8" creationId="{A0CD80D9-504D-2752-065D-EFD8F3B8E86D}"/>
          </ac:picMkLst>
        </pc:picChg>
        <pc:picChg chg="add del mod">
          <ac:chgData name="Brenda Smith" userId="068a973b-89ea-429f-a100-5eb88b6f171b" providerId="ADAL" clId="{5ACBCE74-4410-41E5-9A6E-8B98B55AC1CF}" dt="2024-11-26T21:29:56.088" v="6240" actId="478"/>
          <ac:picMkLst>
            <pc:docMk/>
            <pc:sldMk cId="2074087141" sldId="544"/>
            <ac:picMk id="10" creationId="{5ACA9BF7-8C53-7EFD-BC73-530E32C35F40}"/>
          </ac:picMkLst>
        </pc:picChg>
        <pc:picChg chg="add mod">
          <ac:chgData name="Brenda Smith" userId="068a973b-89ea-429f-a100-5eb88b6f171b" providerId="ADAL" clId="{5ACBCE74-4410-41E5-9A6E-8B98B55AC1CF}" dt="2024-11-26T21:30:03.830" v="6243" actId="962"/>
          <ac:picMkLst>
            <pc:docMk/>
            <pc:sldMk cId="2074087141" sldId="544"/>
            <ac:picMk id="14" creationId="{448DC86E-6597-D968-9F08-52C7B92F9710}"/>
          </ac:picMkLst>
        </pc:picChg>
      </pc:sldChg>
      <pc:sldChg chg="new del">
        <pc:chgData name="Brenda Smith" userId="068a973b-89ea-429f-a100-5eb88b6f171b" providerId="ADAL" clId="{5ACBCE74-4410-41E5-9A6E-8B98B55AC1CF}" dt="2024-11-26T21:33:49.607" v="6549" actId="47"/>
        <pc:sldMkLst>
          <pc:docMk/>
          <pc:sldMk cId="36891294" sldId="545"/>
        </pc:sldMkLst>
      </pc:sldChg>
      <pc:sldChg chg="addSp modSp add mod modNotesTx">
        <pc:chgData name="Brenda Smith" userId="068a973b-89ea-429f-a100-5eb88b6f171b" providerId="ADAL" clId="{5ACBCE74-4410-41E5-9A6E-8B98B55AC1CF}" dt="2024-11-28T01:35:57.726" v="19802" actId="2"/>
        <pc:sldMkLst>
          <pc:docMk/>
          <pc:sldMk cId="639185320" sldId="546"/>
        </pc:sldMkLst>
        <pc:spChg chg="add mod">
          <ac:chgData name="Brenda Smith" userId="068a973b-89ea-429f-a100-5eb88b6f171b" providerId="ADAL" clId="{5ACBCE74-4410-41E5-9A6E-8B98B55AC1CF}" dt="2024-11-28T01:25:33.336" v="19658" actId="20577"/>
          <ac:spMkLst>
            <pc:docMk/>
            <pc:sldMk cId="639185320" sldId="546"/>
            <ac:spMk id="2" creationId="{7137D23A-5C4A-CDE2-9498-791111023092}"/>
          </ac:spMkLst>
        </pc:spChg>
        <pc:spChg chg="mod">
          <ac:chgData name="Brenda Smith" userId="068a973b-89ea-429f-a100-5eb88b6f171b" providerId="ADAL" clId="{5ACBCE74-4410-41E5-9A6E-8B98B55AC1CF}" dt="2024-11-28T01:35:57.726" v="19802" actId="2"/>
          <ac:spMkLst>
            <pc:docMk/>
            <pc:sldMk cId="639185320" sldId="546"/>
            <ac:spMk id="8" creationId="{24E38BC0-6516-4D66-B319-7B31FAC2AFF3}"/>
          </ac:spMkLst>
        </pc:spChg>
        <pc:picChg chg="mod">
          <ac:chgData name="Brenda Smith" userId="068a973b-89ea-429f-a100-5eb88b6f171b" providerId="ADAL" clId="{5ACBCE74-4410-41E5-9A6E-8B98B55AC1CF}" dt="2024-11-28T01:03:51.636" v="18074" actId="962"/>
          <ac:picMkLst>
            <pc:docMk/>
            <pc:sldMk cId="639185320" sldId="546"/>
            <ac:picMk id="6" creationId="{22EB2539-F39E-43DB-B925-3C88BD037180}"/>
          </ac:picMkLst>
        </pc:picChg>
        <pc:cxnChg chg="mod">
          <ac:chgData name="Brenda Smith" userId="068a973b-89ea-429f-a100-5eb88b6f171b" providerId="ADAL" clId="{5ACBCE74-4410-41E5-9A6E-8B98B55AC1CF}" dt="2024-11-28T01:04:03.142" v="18075" actId="962"/>
          <ac:cxnSpMkLst>
            <pc:docMk/>
            <pc:sldMk cId="639185320" sldId="546"/>
            <ac:cxnSpMk id="5" creationId="{EDF1BD82-97A5-40AA-9853-43A3CE026B55}"/>
          </ac:cxnSpMkLst>
        </pc:cxnChg>
        <pc:cxnChg chg="mod">
          <ac:chgData name="Brenda Smith" userId="068a973b-89ea-429f-a100-5eb88b6f171b" providerId="ADAL" clId="{5ACBCE74-4410-41E5-9A6E-8B98B55AC1CF}" dt="2024-11-28T01:04:05.807" v="18076" actId="962"/>
          <ac:cxnSpMkLst>
            <pc:docMk/>
            <pc:sldMk cId="639185320" sldId="546"/>
            <ac:cxnSpMk id="9" creationId="{8B4D2CDA-2C18-A7D2-EDCC-0F9B0077529A}"/>
          </ac:cxnSpMkLst>
        </pc:cxnChg>
      </pc:sldChg>
      <pc:sldChg chg="add del">
        <pc:chgData name="Brenda Smith" userId="068a973b-89ea-429f-a100-5eb88b6f171b" providerId="ADAL" clId="{5ACBCE74-4410-41E5-9A6E-8B98B55AC1CF}" dt="2024-11-26T21:53:25.238" v="7063" actId="47"/>
        <pc:sldMkLst>
          <pc:docMk/>
          <pc:sldMk cId="3580210449" sldId="547"/>
        </pc:sldMkLst>
      </pc:sldChg>
      <pc:sldChg chg="addSp delSp modSp add mod chgLayout modNotesTx">
        <pc:chgData name="Brenda Smith" userId="068a973b-89ea-429f-a100-5eb88b6f171b" providerId="ADAL" clId="{5ACBCE74-4410-41E5-9A6E-8B98B55AC1CF}" dt="2024-11-28T01:06:49.645" v="18427" actId="962"/>
        <pc:sldMkLst>
          <pc:docMk/>
          <pc:sldMk cId="3753653088" sldId="547"/>
        </pc:sldMkLst>
        <pc:spChg chg="mod ord">
          <ac:chgData name="Brenda Smith" userId="068a973b-89ea-429f-a100-5eb88b6f171b" providerId="ADAL" clId="{5ACBCE74-4410-41E5-9A6E-8B98B55AC1CF}" dt="2024-11-26T23:44:27.609" v="7325" actId="6549"/>
          <ac:spMkLst>
            <pc:docMk/>
            <pc:sldMk cId="3753653088" sldId="547"/>
            <ac:spMk id="2" creationId="{976AA826-AA7B-4735-B467-630902A6B331}"/>
          </ac:spMkLst>
        </pc:spChg>
        <pc:spChg chg="del mod ord">
          <ac:chgData name="Brenda Smith" userId="068a973b-89ea-429f-a100-5eb88b6f171b" providerId="ADAL" clId="{5ACBCE74-4410-41E5-9A6E-8B98B55AC1CF}" dt="2024-11-26T23:41:22.365" v="7222" actId="931"/>
          <ac:spMkLst>
            <pc:docMk/>
            <pc:sldMk cId="3753653088" sldId="547"/>
            <ac:spMk id="3" creationId="{C3FF72DD-9B72-413C-94E8-77DB5FDA389B}"/>
          </ac:spMkLst>
        </pc:spChg>
        <pc:spChg chg="mod">
          <ac:chgData name="Brenda Smith" userId="068a973b-89ea-429f-a100-5eb88b6f171b" providerId="ADAL" clId="{5ACBCE74-4410-41E5-9A6E-8B98B55AC1CF}" dt="2024-11-26T23:39:49.535" v="7220" actId="1076"/>
          <ac:spMkLst>
            <pc:docMk/>
            <pc:sldMk cId="3753653088" sldId="547"/>
            <ac:spMk id="7" creationId="{E773673B-89FF-4D69-BF29-67F4F8F8786A}"/>
          </ac:spMkLst>
        </pc:spChg>
        <pc:spChg chg="mod">
          <ac:chgData name="Brenda Smith" userId="068a973b-89ea-429f-a100-5eb88b6f171b" providerId="ADAL" clId="{5ACBCE74-4410-41E5-9A6E-8B98B55AC1CF}" dt="2024-11-26T23:45:10.742" v="7331" actId="14100"/>
          <ac:spMkLst>
            <pc:docMk/>
            <pc:sldMk cId="3753653088" sldId="547"/>
            <ac:spMk id="8" creationId="{F9069284-66A7-4129-9E76-851A12C7E404}"/>
          </ac:spMkLst>
        </pc:spChg>
        <pc:spChg chg="add mod">
          <ac:chgData name="Brenda Smith" userId="068a973b-89ea-429f-a100-5eb88b6f171b" providerId="ADAL" clId="{5ACBCE74-4410-41E5-9A6E-8B98B55AC1CF}" dt="2024-11-26T23:42:32.860" v="7264" actId="404"/>
          <ac:spMkLst>
            <pc:docMk/>
            <pc:sldMk cId="3753653088" sldId="547"/>
            <ac:spMk id="9" creationId="{6974E25A-1397-5F5F-AB13-52FFAC9CE8B1}"/>
          </ac:spMkLst>
        </pc:spChg>
        <pc:spChg chg="add mod">
          <ac:chgData name="Brenda Smith" userId="068a973b-89ea-429f-a100-5eb88b6f171b" providerId="ADAL" clId="{5ACBCE74-4410-41E5-9A6E-8B98B55AC1CF}" dt="2024-11-26T23:45:24.589" v="7332" actId="14100"/>
          <ac:spMkLst>
            <pc:docMk/>
            <pc:sldMk cId="3753653088" sldId="547"/>
            <ac:spMk id="10" creationId="{CEA5EC7D-3192-623E-3477-A394635AE671}"/>
          </ac:spMkLst>
        </pc:spChg>
        <pc:picChg chg="add mod">
          <ac:chgData name="Brenda Smith" userId="068a973b-89ea-429f-a100-5eb88b6f171b" providerId="ADAL" clId="{5ACBCE74-4410-41E5-9A6E-8B98B55AC1CF}" dt="2024-11-26T23:41:24.163" v="7224" actId="962"/>
          <ac:picMkLst>
            <pc:docMk/>
            <pc:sldMk cId="3753653088" sldId="547"/>
            <ac:picMk id="5" creationId="{311A359A-FD47-EEB1-98F3-D6A9A4E4696A}"/>
          </ac:picMkLst>
        </pc:picChg>
        <pc:picChg chg="mod ord">
          <ac:chgData name="Brenda Smith" userId="068a973b-89ea-429f-a100-5eb88b6f171b" providerId="ADAL" clId="{5ACBCE74-4410-41E5-9A6E-8B98B55AC1CF}" dt="2024-11-28T01:06:49.645" v="18427" actId="962"/>
          <ac:picMkLst>
            <pc:docMk/>
            <pc:sldMk cId="3753653088" sldId="547"/>
            <ac:picMk id="6" creationId="{3A2E49D1-CBF2-43A4-AD92-BE9F9F463B40}"/>
          </ac:picMkLst>
        </pc:picChg>
      </pc:sldChg>
      <pc:sldChg chg="addSp delSp modSp new mod ord modClrScheme chgLayout modNotesTx">
        <pc:chgData name="Brenda Smith" userId="068a973b-89ea-429f-a100-5eb88b6f171b" providerId="ADAL" clId="{5ACBCE74-4410-41E5-9A6E-8B98B55AC1CF}" dt="2024-11-28T01:16:47.885" v="19568" actId="20577"/>
        <pc:sldMkLst>
          <pc:docMk/>
          <pc:sldMk cId="3093261339" sldId="548"/>
        </pc:sldMkLst>
        <pc:spChg chg="del mod ord">
          <ac:chgData name="Brenda Smith" userId="068a973b-89ea-429f-a100-5eb88b6f171b" providerId="ADAL" clId="{5ACBCE74-4410-41E5-9A6E-8B98B55AC1CF}" dt="2024-11-26T23:56:24.772" v="7640" actId="700"/>
          <ac:spMkLst>
            <pc:docMk/>
            <pc:sldMk cId="3093261339" sldId="548"/>
            <ac:spMk id="2" creationId="{11E660D8-824B-CF65-E257-3FCF1B563BDB}"/>
          </ac:spMkLst>
        </pc:spChg>
        <pc:spChg chg="add mod">
          <ac:chgData name="Brenda Smith" userId="068a973b-89ea-429f-a100-5eb88b6f171b" providerId="ADAL" clId="{5ACBCE74-4410-41E5-9A6E-8B98B55AC1CF}" dt="2024-11-28T01:16:47.885" v="19568" actId="20577"/>
          <ac:spMkLst>
            <pc:docMk/>
            <pc:sldMk cId="3093261339" sldId="548"/>
            <ac:spMk id="2" creationId="{66E6A837-BA83-E97D-438A-84E852AC5FC6}"/>
          </ac:spMkLst>
        </pc:spChg>
        <pc:spChg chg="del">
          <ac:chgData name="Brenda Smith" userId="068a973b-89ea-429f-a100-5eb88b6f171b" providerId="ADAL" clId="{5ACBCE74-4410-41E5-9A6E-8B98B55AC1CF}" dt="2024-11-26T23:56:24.772" v="7640" actId="700"/>
          <ac:spMkLst>
            <pc:docMk/>
            <pc:sldMk cId="3093261339" sldId="548"/>
            <ac:spMk id="3" creationId="{5C5AF3F2-44D7-DC9B-46B2-BF0BD08A2C03}"/>
          </ac:spMkLst>
        </pc:spChg>
        <pc:spChg chg="del mod ord">
          <ac:chgData name="Brenda Smith" userId="068a973b-89ea-429f-a100-5eb88b6f171b" providerId="ADAL" clId="{5ACBCE74-4410-41E5-9A6E-8B98B55AC1CF}" dt="2024-11-26T23:56:24.772" v="7640" actId="700"/>
          <ac:spMkLst>
            <pc:docMk/>
            <pc:sldMk cId="3093261339" sldId="548"/>
            <ac:spMk id="4" creationId="{AEF43AE5-0582-BA24-38CA-4905912FBDA1}"/>
          </ac:spMkLst>
        </pc:spChg>
        <pc:spChg chg="add del mod ord">
          <ac:chgData name="Brenda Smith" userId="068a973b-89ea-429f-a100-5eb88b6f171b" providerId="ADAL" clId="{5ACBCE74-4410-41E5-9A6E-8B98B55AC1CF}" dt="2024-11-26T23:58:37.486" v="7654" actId="700"/>
          <ac:spMkLst>
            <pc:docMk/>
            <pc:sldMk cId="3093261339" sldId="548"/>
            <ac:spMk id="5" creationId="{BACBD962-E42A-CCDC-51D4-87B5A40A0C8C}"/>
          </ac:spMkLst>
        </pc:spChg>
        <pc:spChg chg="add del mod ord">
          <ac:chgData name="Brenda Smith" userId="068a973b-89ea-429f-a100-5eb88b6f171b" providerId="ADAL" clId="{5ACBCE74-4410-41E5-9A6E-8B98B55AC1CF}" dt="2024-11-26T23:58:37.486" v="7654" actId="700"/>
          <ac:spMkLst>
            <pc:docMk/>
            <pc:sldMk cId="3093261339" sldId="548"/>
            <ac:spMk id="6" creationId="{5CD742BB-9109-454A-1E3D-AF739C6FEB98}"/>
          </ac:spMkLst>
        </pc:spChg>
        <pc:picChg chg="add mod">
          <ac:chgData name="Brenda Smith" userId="068a973b-89ea-429f-a100-5eb88b6f171b" providerId="ADAL" clId="{5ACBCE74-4410-41E5-9A6E-8B98B55AC1CF}" dt="2024-11-26T23:59:00.386" v="7659" actId="26606"/>
          <ac:picMkLst>
            <pc:docMk/>
            <pc:sldMk cId="3093261339" sldId="548"/>
            <ac:picMk id="8" creationId="{75031EFE-2315-A02A-87EB-D18B6045CEBA}"/>
          </ac:picMkLst>
        </pc:picChg>
      </pc:sldChg>
      <pc:sldChg chg="addSp delSp modSp new mod modClrScheme chgLayout modNotesTx">
        <pc:chgData name="Brenda Smith" userId="068a973b-89ea-429f-a100-5eb88b6f171b" providerId="ADAL" clId="{5ACBCE74-4410-41E5-9A6E-8B98B55AC1CF}" dt="2024-11-28T01:36:24.393" v="19803" actId="2"/>
        <pc:sldMkLst>
          <pc:docMk/>
          <pc:sldMk cId="2120715965" sldId="549"/>
        </pc:sldMkLst>
        <pc:spChg chg="add mod">
          <ac:chgData name="Brenda Smith" userId="068a973b-89ea-429f-a100-5eb88b6f171b" providerId="ADAL" clId="{5ACBCE74-4410-41E5-9A6E-8B98B55AC1CF}" dt="2024-11-28T01:16:30.238" v="19512" actId="20577"/>
          <ac:spMkLst>
            <pc:docMk/>
            <pc:sldMk cId="2120715965" sldId="549"/>
            <ac:spMk id="2" creationId="{1216E3E8-78A0-7906-B2A9-B814CCADC640}"/>
          </ac:spMkLst>
        </pc:spChg>
        <pc:spChg chg="add del mod ord">
          <ac:chgData name="Brenda Smith" userId="068a973b-89ea-429f-a100-5eb88b6f171b" providerId="ADAL" clId="{5ACBCE74-4410-41E5-9A6E-8B98B55AC1CF}" dt="2024-11-27T00:20:39.430" v="7859" actId="700"/>
          <ac:spMkLst>
            <pc:docMk/>
            <pc:sldMk cId="2120715965" sldId="549"/>
            <ac:spMk id="2" creationId="{B5BAEC2E-74D5-F1FF-E1F8-4D1450563B1B}"/>
          </ac:spMkLst>
        </pc:spChg>
        <pc:spChg chg="add del mod ord">
          <ac:chgData name="Brenda Smith" userId="068a973b-89ea-429f-a100-5eb88b6f171b" providerId="ADAL" clId="{5ACBCE74-4410-41E5-9A6E-8B98B55AC1CF}" dt="2024-11-27T00:20:39.430" v="7859" actId="700"/>
          <ac:spMkLst>
            <pc:docMk/>
            <pc:sldMk cId="2120715965" sldId="549"/>
            <ac:spMk id="3" creationId="{DFA84749-4286-D85A-73B2-6783DEFB077B}"/>
          </ac:spMkLst>
        </pc:spChg>
        <pc:spChg chg="add del mod ord">
          <ac:chgData name="Brenda Smith" userId="068a973b-89ea-429f-a100-5eb88b6f171b" providerId="ADAL" clId="{5ACBCE74-4410-41E5-9A6E-8B98B55AC1CF}" dt="2024-11-27T00:20:39.430" v="7859" actId="700"/>
          <ac:spMkLst>
            <pc:docMk/>
            <pc:sldMk cId="2120715965" sldId="549"/>
            <ac:spMk id="4" creationId="{465EB0BC-1774-DD01-6A9C-81139E68288C}"/>
          </ac:spMkLst>
        </pc:spChg>
        <pc:spChg chg="add del mod ord">
          <ac:chgData name="Brenda Smith" userId="068a973b-89ea-429f-a100-5eb88b6f171b" providerId="ADAL" clId="{5ACBCE74-4410-41E5-9A6E-8B98B55AC1CF}" dt="2024-11-27T00:20:28.377" v="7858" actId="700"/>
          <ac:spMkLst>
            <pc:docMk/>
            <pc:sldMk cId="2120715965" sldId="549"/>
            <ac:spMk id="5" creationId="{33822BBF-EEC0-AC25-5802-0E1BF7E38252}"/>
          </ac:spMkLst>
        </pc:spChg>
        <pc:spChg chg="add del mod ord">
          <ac:chgData name="Brenda Smith" userId="068a973b-89ea-429f-a100-5eb88b6f171b" providerId="ADAL" clId="{5ACBCE74-4410-41E5-9A6E-8B98B55AC1CF}" dt="2024-11-27T00:20:28.377" v="7858" actId="700"/>
          <ac:spMkLst>
            <pc:docMk/>
            <pc:sldMk cId="2120715965" sldId="549"/>
            <ac:spMk id="6" creationId="{1E81A112-342C-A484-514C-D2DB1A60EB81}"/>
          </ac:spMkLst>
        </pc:spChg>
        <pc:spChg chg="add del mod ord">
          <ac:chgData name="Brenda Smith" userId="068a973b-89ea-429f-a100-5eb88b6f171b" providerId="ADAL" clId="{5ACBCE74-4410-41E5-9A6E-8B98B55AC1CF}" dt="2024-11-27T00:20:28.377" v="7858" actId="700"/>
          <ac:spMkLst>
            <pc:docMk/>
            <pc:sldMk cId="2120715965" sldId="549"/>
            <ac:spMk id="7" creationId="{5C705F38-C446-9592-A5F7-65395311DDAE}"/>
          </ac:spMkLst>
        </pc:spChg>
        <pc:spChg chg="add del mod ord">
          <ac:chgData name="Brenda Smith" userId="068a973b-89ea-429f-a100-5eb88b6f171b" providerId="ADAL" clId="{5ACBCE74-4410-41E5-9A6E-8B98B55AC1CF}" dt="2024-11-27T00:23:04.726" v="7900" actId="700"/>
          <ac:spMkLst>
            <pc:docMk/>
            <pc:sldMk cId="2120715965" sldId="549"/>
            <ac:spMk id="8" creationId="{FFF88902-E28E-D309-A65C-E5A608E59AC7}"/>
          </ac:spMkLst>
        </pc:spChg>
        <pc:spChg chg="add del mod ord">
          <ac:chgData name="Brenda Smith" userId="068a973b-89ea-429f-a100-5eb88b6f171b" providerId="ADAL" clId="{5ACBCE74-4410-41E5-9A6E-8B98B55AC1CF}" dt="2024-11-27T00:23:04.726" v="7900" actId="700"/>
          <ac:spMkLst>
            <pc:docMk/>
            <pc:sldMk cId="2120715965" sldId="549"/>
            <ac:spMk id="9" creationId="{0D93FCB1-FAB3-7498-3174-9E37B6EA6355}"/>
          </ac:spMkLst>
        </pc:spChg>
        <pc:spChg chg="add del mod ord">
          <ac:chgData name="Brenda Smith" userId="068a973b-89ea-429f-a100-5eb88b6f171b" providerId="ADAL" clId="{5ACBCE74-4410-41E5-9A6E-8B98B55AC1CF}" dt="2024-11-27T00:23:55.558" v="7904" actId="1032"/>
          <ac:spMkLst>
            <pc:docMk/>
            <pc:sldMk cId="2120715965" sldId="549"/>
            <ac:spMk id="10" creationId="{9B29106D-9BE8-9910-0F3C-4B8FD6C37F76}"/>
          </ac:spMkLst>
        </pc:spChg>
        <pc:spChg chg="add del mod ord">
          <ac:chgData name="Brenda Smith" userId="068a973b-89ea-429f-a100-5eb88b6f171b" providerId="ADAL" clId="{5ACBCE74-4410-41E5-9A6E-8B98B55AC1CF}" dt="2024-11-27T00:23:04.726" v="7900" actId="700"/>
          <ac:spMkLst>
            <pc:docMk/>
            <pc:sldMk cId="2120715965" sldId="549"/>
            <ac:spMk id="11" creationId="{3C2DDACB-F1D2-B4E6-579D-B33049238C1E}"/>
          </ac:spMkLst>
        </pc:spChg>
        <pc:spChg chg="add del mod ord">
          <ac:chgData name="Brenda Smith" userId="068a973b-89ea-429f-a100-5eb88b6f171b" providerId="ADAL" clId="{5ACBCE74-4410-41E5-9A6E-8B98B55AC1CF}" dt="2024-11-27T00:23:04.726" v="7900" actId="700"/>
          <ac:spMkLst>
            <pc:docMk/>
            <pc:sldMk cId="2120715965" sldId="549"/>
            <ac:spMk id="12" creationId="{60C5DA06-86DE-D3D6-8AFF-3273871C6971}"/>
          </ac:spMkLst>
        </pc:spChg>
        <pc:spChg chg="add del mod ord">
          <ac:chgData name="Brenda Smith" userId="068a973b-89ea-429f-a100-5eb88b6f171b" providerId="ADAL" clId="{5ACBCE74-4410-41E5-9A6E-8B98B55AC1CF}" dt="2024-11-27T00:31:54.973" v="8375" actId="478"/>
          <ac:spMkLst>
            <pc:docMk/>
            <pc:sldMk cId="2120715965" sldId="549"/>
            <ac:spMk id="13" creationId="{5F9C771A-363B-2435-372E-6BC7B3414713}"/>
          </ac:spMkLst>
        </pc:spChg>
        <pc:graphicFrameChg chg="add mod ord modGraphic">
          <ac:chgData name="Brenda Smith" userId="068a973b-89ea-429f-a100-5eb88b6f171b" providerId="ADAL" clId="{5ACBCE74-4410-41E5-9A6E-8B98B55AC1CF}" dt="2024-11-28T01:36:24.393" v="19803" actId="2"/>
          <ac:graphicFrameMkLst>
            <pc:docMk/>
            <pc:sldMk cId="2120715965" sldId="549"/>
            <ac:graphicFrameMk id="14" creationId="{3184F676-EBF5-70B4-959F-60B1C76453A1}"/>
          </ac:graphicFrameMkLst>
        </pc:graphicFrameChg>
      </pc:sldChg>
      <pc:sldChg chg="new del">
        <pc:chgData name="Brenda Smith" userId="068a973b-89ea-429f-a100-5eb88b6f171b" providerId="ADAL" clId="{5ACBCE74-4410-41E5-9A6E-8B98B55AC1CF}" dt="2024-11-27T00:41:53.346" v="8450" actId="47"/>
        <pc:sldMkLst>
          <pc:docMk/>
          <pc:sldMk cId="804470438" sldId="550"/>
        </pc:sldMkLst>
      </pc:sldChg>
      <pc:sldChg chg="addSp delSp modSp new mod setBg">
        <pc:chgData name="Brenda Smith" userId="068a973b-89ea-429f-a100-5eb88b6f171b" providerId="ADAL" clId="{5ACBCE74-4410-41E5-9A6E-8B98B55AC1CF}" dt="2024-11-27T04:39:14.021" v="15786" actId="20577"/>
        <pc:sldMkLst>
          <pc:docMk/>
          <pc:sldMk cId="1653094095" sldId="550"/>
        </pc:sldMkLst>
        <pc:spChg chg="mod ord">
          <ac:chgData name="Brenda Smith" userId="068a973b-89ea-429f-a100-5eb88b6f171b" providerId="ADAL" clId="{5ACBCE74-4410-41E5-9A6E-8B98B55AC1CF}" dt="2024-11-27T04:39:14.021" v="15786" actId="20577"/>
          <ac:spMkLst>
            <pc:docMk/>
            <pc:sldMk cId="1653094095" sldId="550"/>
            <ac:spMk id="2" creationId="{6CA06B03-6EE0-04B6-CED1-37555398CAD2}"/>
          </ac:spMkLst>
        </pc:spChg>
        <pc:spChg chg="del">
          <ac:chgData name="Brenda Smith" userId="068a973b-89ea-429f-a100-5eb88b6f171b" providerId="ADAL" clId="{5ACBCE74-4410-41E5-9A6E-8B98B55AC1CF}" dt="2024-11-27T02:50:04.673" v="11248" actId="931"/>
          <ac:spMkLst>
            <pc:docMk/>
            <pc:sldMk cId="1653094095" sldId="550"/>
            <ac:spMk id="3" creationId="{D79F25F6-A5A0-5E4D-2D3D-BF518530FB8B}"/>
          </ac:spMkLst>
        </pc:spChg>
        <pc:spChg chg="add">
          <ac:chgData name="Brenda Smith" userId="068a973b-89ea-429f-a100-5eb88b6f171b" providerId="ADAL" clId="{5ACBCE74-4410-41E5-9A6E-8B98B55AC1CF}" dt="2024-11-27T02:50:11.132" v="11249" actId="26606"/>
          <ac:spMkLst>
            <pc:docMk/>
            <pc:sldMk cId="1653094095" sldId="550"/>
            <ac:spMk id="10" creationId="{522A94E1-AEBD-4286-BFF8-0711E4CD3E3B}"/>
          </ac:spMkLst>
        </pc:spChg>
        <pc:picChg chg="add mod">
          <ac:chgData name="Brenda Smith" userId="068a973b-89ea-429f-a100-5eb88b6f171b" providerId="ADAL" clId="{5ACBCE74-4410-41E5-9A6E-8B98B55AC1CF}" dt="2024-11-27T02:50:11.132" v="11249" actId="26606"/>
          <ac:picMkLst>
            <pc:docMk/>
            <pc:sldMk cId="1653094095" sldId="550"/>
            <ac:picMk id="5" creationId="{CD754AB5-738F-6E2C-FACE-AB743044F3EB}"/>
          </ac:picMkLst>
        </pc:picChg>
      </pc:sldChg>
      <pc:sldChg chg="new del modNotesTx">
        <pc:chgData name="Brenda Smith" userId="068a973b-89ea-429f-a100-5eb88b6f171b" providerId="ADAL" clId="{5ACBCE74-4410-41E5-9A6E-8B98B55AC1CF}" dt="2024-11-27T01:34:13.463" v="10413" actId="47"/>
        <pc:sldMkLst>
          <pc:docMk/>
          <pc:sldMk cId="2665504259" sldId="550"/>
        </pc:sldMkLst>
      </pc:sldChg>
      <pc:sldChg chg="new del">
        <pc:chgData name="Brenda Smith" userId="068a973b-89ea-429f-a100-5eb88b6f171b" providerId="ADAL" clId="{5ACBCE74-4410-41E5-9A6E-8B98B55AC1CF}" dt="2024-11-27T03:29:00.210" v="12045" actId="47"/>
        <pc:sldMkLst>
          <pc:docMk/>
          <pc:sldMk cId="2757065483" sldId="551"/>
        </pc:sldMkLst>
      </pc:sldChg>
      <pc:sldChg chg="addSp modSp add mod modNotesTx">
        <pc:chgData name="Brenda Smith" userId="068a973b-89ea-429f-a100-5eb88b6f171b" providerId="ADAL" clId="{5ACBCE74-4410-41E5-9A6E-8B98B55AC1CF}" dt="2024-11-28T01:15:35.804" v="19423" actId="20577"/>
        <pc:sldMkLst>
          <pc:docMk/>
          <pc:sldMk cId="4229987549" sldId="552"/>
        </pc:sldMkLst>
        <pc:spChg chg="add mod">
          <ac:chgData name="Brenda Smith" userId="068a973b-89ea-429f-a100-5eb88b6f171b" providerId="ADAL" clId="{5ACBCE74-4410-41E5-9A6E-8B98B55AC1CF}" dt="2024-11-27T03:27:05.584" v="12026" actId="20577"/>
          <ac:spMkLst>
            <pc:docMk/>
            <pc:sldMk cId="4229987549" sldId="552"/>
            <ac:spMk id="2" creationId="{E7B52DC4-42B7-A996-5832-0F23B2C08501}"/>
          </ac:spMkLst>
        </pc:spChg>
        <pc:spChg chg="add mod">
          <ac:chgData name="Brenda Smith" userId="068a973b-89ea-429f-a100-5eb88b6f171b" providerId="ADAL" clId="{5ACBCE74-4410-41E5-9A6E-8B98B55AC1CF}" dt="2024-11-27T03:28:52.066" v="12044" actId="20577"/>
          <ac:spMkLst>
            <pc:docMk/>
            <pc:sldMk cId="4229987549" sldId="552"/>
            <ac:spMk id="3" creationId="{781A4D8A-F014-78BA-1BE4-7DE8BDEDF417}"/>
          </ac:spMkLst>
        </pc:spChg>
        <pc:spChg chg="add mod">
          <ac:chgData name="Brenda Smith" userId="068a973b-89ea-429f-a100-5eb88b6f171b" providerId="ADAL" clId="{5ACBCE74-4410-41E5-9A6E-8B98B55AC1CF}" dt="2024-11-28T01:15:35.804" v="19423" actId="20577"/>
          <ac:spMkLst>
            <pc:docMk/>
            <pc:sldMk cId="4229987549" sldId="552"/>
            <ac:spMk id="4" creationId="{CA811D8A-2D28-3399-0293-0C30216BA02B}"/>
          </ac:spMkLst>
        </pc:spChg>
        <pc:picChg chg="mod">
          <ac:chgData name="Brenda Smith" userId="068a973b-89ea-429f-a100-5eb88b6f171b" providerId="ADAL" clId="{5ACBCE74-4410-41E5-9A6E-8B98B55AC1CF}" dt="2024-11-27T03:28:40.631" v="12042" actId="29295"/>
          <ac:picMkLst>
            <pc:docMk/>
            <pc:sldMk cId="4229987549" sldId="552"/>
            <ac:picMk id="5" creationId="{FC8C23D0-DEF7-2D14-D062-306EC2DF7687}"/>
          </ac:picMkLst>
        </pc:picChg>
      </pc:sldChg>
      <pc:sldChg chg="addSp delSp modSp new mod modClrScheme chgLayout modNotesTx">
        <pc:chgData name="Brenda Smith" userId="068a973b-89ea-429f-a100-5eb88b6f171b" providerId="ADAL" clId="{5ACBCE74-4410-41E5-9A6E-8B98B55AC1CF}" dt="2024-11-28T01:24:27.649" v="19636" actId="6549"/>
        <pc:sldMkLst>
          <pc:docMk/>
          <pc:sldMk cId="1131604628" sldId="553"/>
        </pc:sldMkLst>
        <pc:spChg chg="del mod ord">
          <ac:chgData name="Brenda Smith" userId="068a973b-89ea-429f-a100-5eb88b6f171b" providerId="ADAL" clId="{5ACBCE74-4410-41E5-9A6E-8B98B55AC1CF}" dt="2024-11-27T03:52:50.640" v="12712" actId="700"/>
          <ac:spMkLst>
            <pc:docMk/>
            <pc:sldMk cId="1131604628" sldId="553"/>
            <ac:spMk id="2" creationId="{40886161-202F-BD35-CFD0-FFEA61F5D9B2}"/>
          </ac:spMkLst>
        </pc:spChg>
        <pc:spChg chg="del">
          <ac:chgData name="Brenda Smith" userId="068a973b-89ea-429f-a100-5eb88b6f171b" providerId="ADAL" clId="{5ACBCE74-4410-41E5-9A6E-8B98B55AC1CF}" dt="2024-11-27T03:52:50.640" v="12712" actId="700"/>
          <ac:spMkLst>
            <pc:docMk/>
            <pc:sldMk cId="1131604628" sldId="553"/>
            <ac:spMk id="3" creationId="{24FB8251-E617-44D7-7B27-BE17B5128248}"/>
          </ac:spMkLst>
        </pc:spChg>
        <pc:spChg chg="del mod ord">
          <ac:chgData name="Brenda Smith" userId="068a973b-89ea-429f-a100-5eb88b6f171b" providerId="ADAL" clId="{5ACBCE74-4410-41E5-9A6E-8B98B55AC1CF}" dt="2024-11-27T03:52:50.640" v="12712" actId="700"/>
          <ac:spMkLst>
            <pc:docMk/>
            <pc:sldMk cId="1131604628" sldId="553"/>
            <ac:spMk id="4" creationId="{4BFE749F-12B6-2724-96BA-4005B87D8FB2}"/>
          </ac:spMkLst>
        </pc:spChg>
        <pc:spChg chg="add mod ord">
          <ac:chgData name="Brenda Smith" userId="068a973b-89ea-429f-a100-5eb88b6f171b" providerId="ADAL" clId="{5ACBCE74-4410-41E5-9A6E-8B98B55AC1CF}" dt="2024-11-27T04:01:18.499" v="13450" actId="26606"/>
          <ac:spMkLst>
            <pc:docMk/>
            <pc:sldMk cId="1131604628" sldId="553"/>
            <ac:spMk id="5" creationId="{9C077722-947D-DA50-9188-AA29B4FCD8F7}"/>
          </ac:spMkLst>
        </pc:spChg>
        <pc:spChg chg="add mod ord">
          <ac:chgData name="Brenda Smith" userId="068a973b-89ea-429f-a100-5eb88b6f171b" providerId="ADAL" clId="{5ACBCE74-4410-41E5-9A6E-8B98B55AC1CF}" dt="2024-11-28T01:24:27.649" v="19636" actId="6549"/>
          <ac:spMkLst>
            <pc:docMk/>
            <pc:sldMk cId="1131604628" sldId="553"/>
            <ac:spMk id="6" creationId="{4F8AC23F-8F77-B3AC-2D2E-CFF928CADC1D}"/>
          </ac:spMkLst>
        </pc:spChg>
        <pc:cxnChg chg="add mod">
          <ac:chgData name="Brenda Smith" userId="068a973b-89ea-429f-a100-5eb88b6f171b" providerId="ADAL" clId="{5ACBCE74-4410-41E5-9A6E-8B98B55AC1CF}" dt="2024-11-28T01:08:00.110" v="18532" actId="962"/>
          <ac:cxnSpMkLst>
            <pc:docMk/>
            <pc:sldMk cId="1131604628" sldId="553"/>
            <ac:cxnSpMk id="8" creationId="{4726983C-EEBF-F96E-B4FE-E4A8302AD5B3}"/>
          </ac:cxnSpMkLst>
        </pc:cxnChg>
      </pc:sldChg>
      <pc:sldChg chg="new del">
        <pc:chgData name="Brenda Smith" userId="068a973b-89ea-429f-a100-5eb88b6f171b" providerId="ADAL" clId="{5ACBCE74-4410-41E5-9A6E-8B98B55AC1CF}" dt="2024-11-27T04:14:19.050" v="14470" actId="47"/>
        <pc:sldMkLst>
          <pc:docMk/>
          <pc:sldMk cId="2545091923" sldId="554"/>
        </pc:sldMkLst>
      </pc:sldChg>
      <pc:sldChg chg="addSp delSp modSp new del mod modClrScheme chgLayout modNotesTx">
        <pc:chgData name="Brenda Smith" userId="068a973b-89ea-429f-a100-5eb88b6f171b" providerId="ADAL" clId="{5ACBCE74-4410-41E5-9A6E-8B98B55AC1CF}" dt="2024-11-27T04:34:48.189" v="15785" actId="47"/>
        <pc:sldMkLst>
          <pc:docMk/>
          <pc:sldMk cId="3679431404" sldId="554"/>
        </pc:sldMkLst>
        <pc:spChg chg="del mod ord">
          <ac:chgData name="Brenda Smith" userId="068a973b-89ea-429f-a100-5eb88b6f171b" providerId="ADAL" clId="{5ACBCE74-4410-41E5-9A6E-8B98B55AC1CF}" dt="2024-11-27T04:22:17.462" v="14656" actId="700"/>
          <ac:spMkLst>
            <pc:docMk/>
            <pc:sldMk cId="3679431404" sldId="554"/>
            <ac:spMk id="2" creationId="{0E699CF1-9D14-60AB-E421-45AA363F8EFC}"/>
          </ac:spMkLst>
        </pc:spChg>
        <pc:spChg chg="del mod ord">
          <ac:chgData name="Brenda Smith" userId="068a973b-89ea-429f-a100-5eb88b6f171b" providerId="ADAL" clId="{5ACBCE74-4410-41E5-9A6E-8B98B55AC1CF}" dt="2024-11-27T04:22:17.462" v="14656" actId="700"/>
          <ac:spMkLst>
            <pc:docMk/>
            <pc:sldMk cId="3679431404" sldId="554"/>
            <ac:spMk id="3" creationId="{B8380AF5-B4F2-B1BB-EE73-C143B441AF69}"/>
          </ac:spMkLst>
        </pc:spChg>
        <pc:spChg chg="del">
          <ac:chgData name="Brenda Smith" userId="068a973b-89ea-429f-a100-5eb88b6f171b" providerId="ADAL" clId="{5ACBCE74-4410-41E5-9A6E-8B98B55AC1CF}" dt="2024-11-27T04:22:17.462" v="14656" actId="700"/>
          <ac:spMkLst>
            <pc:docMk/>
            <pc:sldMk cId="3679431404" sldId="554"/>
            <ac:spMk id="4" creationId="{29985CBA-7203-5B0C-3831-8E4AE734C689}"/>
          </ac:spMkLst>
        </pc:spChg>
        <pc:spChg chg="add mod ord">
          <ac:chgData name="Brenda Smith" userId="068a973b-89ea-429f-a100-5eb88b6f171b" providerId="ADAL" clId="{5ACBCE74-4410-41E5-9A6E-8B98B55AC1CF}" dt="2024-11-27T04:22:59.801" v="14777" actId="14100"/>
          <ac:spMkLst>
            <pc:docMk/>
            <pc:sldMk cId="3679431404" sldId="554"/>
            <ac:spMk id="5" creationId="{D4D429EA-FFF8-195E-7A49-8CAC1B4C10E7}"/>
          </ac:spMkLst>
        </pc:spChg>
        <pc:spChg chg="add mod ord">
          <ac:chgData name="Brenda Smith" userId="068a973b-89ea-429f-a100-5eb88b6f171b" providerId="ADAL" clId="{5ACBCE74-4410-41E5-9A6E-8B98B55AC1CF}" dt="2024-11-27T04:22:33.813" v="14706" actId="20577"/>
          <ac:spMkLst>
            <pc:docMk/>
            <pc:sldMk cId="3679431404" sldId="554"/>
            <ac:spMk id="6" creationId="{64120E5E-B62F-8029-EBFA-399552F53C5E}"/>
          </ac:spMkLst>
        </pc:spChg>
      </pc:sldChg>
      <pc:sldChg chg="addSp modSp add mod ord modMedia modClrScheme chgLayout modNotesTx">
        <pc:chgData name="Brenda Smith" userId="068a973b-89ea-429f-a100-5eb88b6f171b" providerId="ADAL" clId="{5ACBCE74-4410-41E5-9A6E-8B98B55AC1CF}" dt="2024-11-27T04:34:24.499" v="15779" actId="27636"/>
        <pc:sldMkLst>
          <pc:docMk/>
          <pc:sldMk cId="2529560475" sldId="555"/>
        </pc:sldMkLst>
        <pc:spChg chg="mod ord">
          <ac:chgData name="Brenda Smith" userId="068a973b-89ea-429f-a100-5eb88b6f171b" providerId="ADAL" clId="{5ACBCE74-4410-41E5-9A6E-8B98B55AC1CF}" dt="2024-11-27T04:34:24.499" v="15779" actId="27636"/>
          <ac:spMkLst>
            <pc:docMk/>
            <pc:sldMk cId="2529560475" sldId="555"/>
            <ac:spMk id="5" creationId="{D4D429EA-FFF8-195E-7A49-8CAC1B4C10E7}"/>
          </ac:spMkLst>
        </pc:spChg>
        <pc:spChg chg="mod">
          <ac:chgData name="Brenda Smith" userId="068a973b-89ea-429f-a100-5eb88b6f171b" providerId="ADAL" clId="{5ACBCE74-4410-41E5-9A6E-8B98B55AC1CF}" dt="2024-11-27T04:34:01.120" v="15775" actId="26606"/>
          <ac:spMkLst>
            <pc:docMk/>
            <pc:sldMk cId="2529560475" sldId="555"/>
            <ac:spMk id="6" creationId="{64120E5E-B62F-8029-EBFA-399552F53C5E}"/>
          </ac:spMkLst>
        </pc:spChg>
        <pc:picChg chg="add mod">
          <ac:chgData name="Brenda Smith" userId="068a973b-89ea-429f-a100-5eb88b6f171b" providerId="ADAL" clId="{5ACBCE74-4410-41E5-9A6E-8B98B55AC1CF}" dt="2024-11-27T04:34:05.508" v="15777"/>
          <ac:picMkLst>
            <pc:docMk/>
            <pc:sldMk cId="2529560475" sldId="555"/>
            <ac:picMk id="8" creationId="{C0ECE71D-C0C7-563E-F7D9-07AB59654072}"/>
          </ac:picMkLst>
        </pc:picChg>
      </pc:sldChg>
      <pc:sldChg chg="modSp add mod ord modNotesTx">
        <pc:chgData name="Brenda Smith" userId="068a973b-89ea-429f-a100-5eb88b6f171b" providerId="ADAL" clId="{5ACBCE74-4410-41E5-9A6E-8B98B55AC1CF}" dt="2024-11-27T04:34:46.026" v="15784"/>
        <pc:sldMkLst>
          <pc:docMk/>
          <pc:sldMk cId="3851681342" sldId="556"/>
        </pc:sldMkLst>
        <pc:spChg chg="mod">
          <ac:chgData name="Brenda Smith" userId="068a973b-89ea-429f-a100-5eb88b6f171b" providerId="ADAL" clId="{5ACBCE74-4410-41E5-9A6E-8B98B55AC1CF}" dt="2024-11-27T04:34:37.962" v="15783" actId="6549"/>
          <ac:spMkLst>
            <pc:docMk/>
            <pc:sldMk cId="3851681342" sldId="556"/>
            <ac:spMk id="6" creationId="{64120E5E-B62F-8029-EBFA-399552F53C5E}"/>
          </ac:spMkLst>
        </pc:spChg>
      </pc:sldChg>
      <pc:sldChg chg="new del">
        <pc:chgData name="Brenda Smith" userId="068a973b-89ea-429f-a100-5eb88b6f171b" providerId="ADAL" clId="{5ACBCE74-4410-41E5-9A6E-8B98B55AC1CF}" dt="2024-11-27T19:55:18.419" v="17813" actId="47"/>
        <pc:sldMkLst>
          <pc:docMk/>
          <pc:sldMk cId="373720228" sldId="557"/>
        </pc:sldMkLst>
      </pc:sldChg>
      <pc:sldChg chg="modSp add mod">
        <pc:chgData name="Brenda Smith" userId="068a973b-89ea-429f-a100-5eb88b6f171b" providerId="ADAL" clId="{5ACBCE74-4410-41E5-9A6E-8B98B55AC1CF}" dt="2024-11-28T01:34:17.128" v="19796" actId="2"/>
        <pc:sldMkLst>
          <pc:docMk/>
          <pc:sldMk cId="4196333369" sldId="558"/>
        </pc:sldMkLst>
        <pc:spChg chg="mod">
          <ac:chgData name="Brenda Smith" userId="068a973b-89ea-429f-a100-5eb88b6f171b" providerId="ADAL" clId="{5ACBCE74-4410-41E5-9A6E-8B98B55AC1CF}" dt="2024-11-28T01:31:59.406" v="19690" actId="20577"/>
          <ac:spMkLst>
            <pc:docMk/>
            <pc:sldMk cId="4196333369" sldId="558"/>
            <ac:spMk id="5" creationId="{0441755F-281C-E368-5EA1-D4916EA8DB03}"/>
          </ac:spMkLst>
        </pc:spChg>
        <pc:spChg chg="mod">
          <ac:chgData name="Brenda Smith" userId="068a973b-89ea-429f-a100-5eb88b6f171b" providerId="ADAL" clId="{5ACBCE74-4410-41E5-9A6E-8B98B55AC1CF}" dt="2024-11-28T01:34:17.128" v="19796" actId="2"/>
          <ac:spMkLst>
            <pc:docMk/>
            <pc:sldMk cId="4196333369" sldId="558"/>
            <ac:spMk id="12" creationId="{1CEE8F28-B6E0-C1C6-836C-21544176476D}"/>
          </ac:spMkLst>
        </pc:spChg>
      </pc:sldChg>
      <pc:sldChg chg="new del">
        <pc:chgData name="Brenda Smith" userId="068a973b-89ea-429f-a100-5eb88b6f171b" providerId="ADAL" clId="{5ACBCE74-4410-41E5-9A6E-8B98B55AC1CF}" dt="2024-11-27T20:37:05.812" v="17844" actId="47"/>
        <pc:sldMkLst>
          <pc:docMk/>
          <pc:sldMk cId="2316565661" sldId="559"/>
        </pc:sldMkLst>
      </pc:sldChg>
      <pc:sldMasterChg chg="delSldLayout">
        <pc:chgData name="Brenda Smith" userId="068a973b-89ea-429f-a100-5eb88b6f171b" providerId="ADAL" clId="{5ACBCE74-4410-41E5-9A6E-8B98B55AC1CF}" dt="2024-11-26T21:53:25.238" v="7063" actId="47"/>
        <pc:sldMasterMkLst>
          <pc:docMk/>
          <pc:sldMasterMk cId="1255673737" sldId="2147483710"/>
        </pc:sldMasterMkLst>
        <pc:sldLayoutChg chg="del">
          <pc:chgData name="Brenda Smith" userId="068a973b-89ea-429f-a100-5eb88b6f171b" providerId="ADAL" clId="{5ACBCE74-4410-41E5-9A6E-8B98B55AC1CF}" dt="2024-11-25T22:54:05.437" v="4552" actId="47"/>
          <pc:sldLayoutMkLst>
            <pc:docMk/>
            <pc:sldMasterMk cId="1255673737" sldId="2147483710"/>
            <pc:sldLayoutMk cId="1215360576" sldId="2147483723"/>
          </pc:sldLayoutMkLst>
        </pc:sldLayoutChg>
        <pc:sldLayoutChg chg="del">
          <pc:chgData name="Brenda Smith" userId="068a973b-89ea-429f-a100-5eb88b6f171b" providerId="ADAL" clId="{5ACBCE74-4410-41E5-9A6E-8B98B55AC1CF}" dt="2024-11-26T21:53:25.238" v="7063" actId="47"/>
          <pc:sldLayoutMkLst>
            <pc:docMk/>
            <pc:sldMasterMk cId="1255673737" sldId="2147483710"/>
            <pc:sldLayoutMk cId="3603711444" sldId="2147483723"/>
          </pc:sldLayoutMkLst>
        </pc:sldLayoutChg>
      </pc:sldMasterChg>
    </pc:docChg>
  </pc:docChgLst>
  <pc:docChgLst>
    <pc:chgData name="Brenda Smith" userId="068a973b-89ea-429f-a100-5eb88b6f171b" providerId="ADAL" clId="{EFD81B5A-64F8-47BF-8FE2-B82695236ABA}"/>
    <pc:docChg chg="undo redo custSel addSld delSld modSld sldOrd">
      <pc:chgData name="Brenda Smith" userId="068a973b-89ea-429f-a100-5eb88b6f171b" providerId="ADAL" clId="{EFD81B5A-64F8-47BF-8FE2-B82695236ABA}" dt="2024-11-19T01:38:50.656" v="3539" actId="20577"/>
      <pc:docMkLst>
        <pc:docMk/>
      </pc:docMkLst>
      <pc:sldChg chg="addSp delSp add del setBg delDesignElem">
        <pc:chgData name="Brenda Smith" userId="068a973b-89ea-429f-a100-5eb88b6f171b" providerId="ADAL" clId="{EFD81B5A-64F8-47BF-8FE2-B82695236ABA}" dt="2024-11-09T02:05:45.032" v="521"/>
        <pc:sldMkLst>
          <pc:docMk/>
          <pc:sldMk cId="1691914378" sldId="273"/>
        </pc:sldMkLst>
        <pc:spChg chg="add del">
          <ac:chgData name="Brenda Smith" userId="068a973b-89ea-429f-a100-5eb88b6f171b" providerId="ADAL" clId="{EFD81B5A-64F8-47BF-8FE2-B82695236ABA}" dt="2024-11-09T02:05:44.976" v="520"/>
          <ac:spMkLst>
            <pc:docMk/>
            <pc:sldMk cId="1691914378" sldId="273"/>
            <ac:spMk id="20" creationId="{D4771268-CB57-404A-9271-370EB28F6090}"/>
          </ac:spMkLst>
        </pc:spChg>
      </pc:sldChg>
      <pc:sldChg chg="add setBg">
        <pc:chgData name="Brenda Smith" userId="068a973b-89ea-429f-a100-5eb88b6f171b" providerId="ADAL" clId="{EFD81B5A-64F8-47BF-8FE2-B82695236ABA}" dt="2024-11-09T02:06:04.249" v="523"/>
        <pc:sldMkLst>
          <pc:docMk/>
          <pc:sldMk cId="3438079537" sldId="278"/>
        </pc:sldMkLst>
      </pc:sldChg>
      <pc:sldChg chg="modSp mod modNotesTx">
        <pc:chgData name="Brenda Smith" userId="068a973b-89ea-429f-a100-5eb88b6f171b" providerId="ADAL" clId="{EFD81B5A-64F8-47BF-8FE2-B82695236ABA}" dt="2024-11-11T23:00:07.704" v="1531" actId="20577"/>
        <pc:sldMkLst>
          <pc:docMk/>
          <pc:sldMk cId="2960007455" sldId="291"/>
        </pc:sldMkLst>
        <pc:spChg chg="mod">
          <ac:chgData name="Brenda Smith" userId="068a973b-89ea-429f-a100-5eb88b6f171b" providerId="ADAL" clId="{EFD81B5A-64F8-47BF-8FE2-B82695236ABA}" dt="2024-11-11T22:59:28.442" v="1517" actId="1076"/>
          <ac:spMkLst>
            <pc:docMk/>
            <pc:sldMk cId="2960007455" sldId="291"/>
            <ac:spMk id="2" creationId="{D61F3820-DD76-4B46-A107-0F3CEF0C56B6}"/>
          </ac:spMkLst>
        </pc:spChg>
      </pc:sldChg>
      <pc:sldChg chg="ord">
        <pc:chgData name="Brenda Smith" userId="068a973b-89ea-429f-a100-5eb88b6f171b" providerId="ADAL" clId="{EFD81B5A-64F8-47BF-8FE2-B82695236ABA}" dt="2024-11-11T22:58:19.684" v="1510"/>
        <pc:sldMkLst>
          <pc:docMk/>
          <pc:sldMk cId="1149318860" sldId="302"/>
        </pc:sldMkLst>
      </pc:sldChg>
      <pc:sldChg chg="addSp delSp modSp add del mod modClrScheme chgLayout">
        <pc:chgData name="Brenda Smith" userId="068a973b-89ea-429f-a100-5eb88b6f171b" providerId="ADAL" clId="{EFD81B5A-64F8-47BF-8FE2-B82695236ABA}" dt="2024-11-11T23:13:05.874" v="1732" actId="47"/>
        <pc:sldMkLst>
          <pc:docMk/>
          <pc:sldMk cId="4043804152" sldId="331"/>
        </pc:sldMkLst>
        <pc:spChg chg="mod ord">
          <ac:chgData name="Brenda Smith" userId="068a973b-89ea-429f-a100-5eb88b6f171b" providerId="ADAL" clId="{EFD81B5A-64F8-47BF-8FE2-B82695236ABA}" dt="2024-11-11T23:02:27.426" v="1541" actId="700"/>
          <ac:spMkLst>
            <pc:docMk/>
            <pc:sldMk cId="4043804152" sldId="331"/>
            <ac:spMk id="2" creationId="{A0D4A343-2140-D899-5FB6-C0A6BD4B3F05}"/>
          </ac:spMkLst>
        </pc:spChg>
        <pc:spChg chg="mod ord">
          <ac:chgData name="Brenda Smith" userId="068a973b-89ea-429f-a100-5eb88b6f171b" providerId="ADAL" clId="{EFD81B5A-64F8-47BF-8FE2-B82695236ABA}" dt="2024-11-11T23:02:27.426" v="1541" actId="700"/>
          <ac:spMkLst>
            <pc:docMk/>
            <pc:sldMk cId="4043804152" sldId="331"/>
            <ac:spMk id="3" creationId="{E93DB348-458E-8EE2-1035-243D6DC0B86E}"/>
          </ac:spMkLst>
        </pc:spChg>
        <pc:spChg chg="add del mod">
          <ac:chgData name="Brenda Smith" userId="068a973b-89ea-429f-a100-5eb88b6f171b" providerId="ADAL" clId="{EFD81B5A-64F8-47BF-8FE2-B82695236ABA}" dt="2024-11-11T23:02:27.670" v="1542" actId="478"/>
          <ac:spMkLst>
            <pc:docMk/>
            <pc:sldMk cId="4043804152" sldId="331"/>
            <ac:spMk id="5" creationId="{9A3941D5-C0FA-D628-AEDF-27871D33BF87}"/>
          </ac:spMkLst>
        </pc:spChg>
        <pc:spChg chg="add del mod ord">
          <ac:chgData name="Brenda Smith" userId="068a973b-89ea-429f-a100-5eb88b6f171b" providerId="ADAL" clId="{EFD81B5A-64F8-47BF-8FE2-B82695236ABA}" dt="2024-11-11T23:02:27.426" v="1541" actId="700"/>
          <ac:spMkLst>
            <pc:docMk/>
            <pc:sldMk cId="4043804152" sldId="331"/>
            <ac:spMk id="7" creationId="{53768674-7514-B48A-ADC8-60C2B661CFEE}"/>
          </ac:spMkLst>
        </pc:spChg>
        <pc:picChg chg="add del">
          <ac:chgData name="Brenda Smith" userId="068a973b-89ea-429f-a100-5eb88b6f171b" providerId="ADAL" clId="{EFD81B5A-64F8-47BF-8FE2-B82695236ABA}" dt="2024-11-11T23:02:27.670" v="1542" actId="478"/>
          <ac:picMkLst>
            <pc:docMk/>
            <pc:sldMk cId="4043804152" sldId="331"/>
            <ac:picMk id="6" creationId="{E59FEAC3-FD41-24CF-0D84-6D64A1662F7B}"/>
          </ac:picMkLst>
        </pc:picChg>
        <pc:picChg chg="mod ord">
          <ac:chgData name="Brenda Smith" userId="068a973b-89ea-429f-a100-5eb88b6f171b" providerId="ADAL" clId="{EFD81B5A-64F8-47BF-8FE2-B82695236ABA}" dt="2024-11-11T23:02:24.874" v="1540" actId="26606"/>
          <ac:picMkLst>
            <pc:docMk/>
            <pc:sldMk cId="4043804152" sldId="331"/>
            <ac:picMk id="8" creationId="{E338F9AC-C9F1-DB04-0929-67C45B8E51BD}"/>
          </ac:picMkLst>
        </pc:picChg>
      </pc:sldChg>
      <pc:sldChg chg="modSp mod">
        <pc:chgData name="Brenda Smith" userId="068a973b-89ea-429f-a100-5eb88b6f171b" providerId="ADAL" clId="{EFD81B5A-64F8-47BF-8FE2-B82695236ABA}" dt="2024-11-12T00:15:16.985" v="3071" actId="20577"/>
        <pc:sldMkLst>
          <pc:docMk/>
          <pc:sldMk cId="697443493" sldId="345"/>
        </pc:sldMkLst>
        <pc:spChg chg="mod">
          <ac:chgData name="Brenda Smith" userId="068a973b-89ea-429f-a100-5eb88b6f171b" providerId="ADAL" clId="{EFD81B5A-64F8-47BF-8FE2-B82695236ABA}" dt="2024-11-12T00:15:16.985" v="3071" actId="20577"/>
          <ac:spMkLst>
            <pc:docMk/>
            <pc:sldMk cId="697443493" sldId="345"/>
            <ac:spMk id="5" creationId="{707B3AD8-1EA2-4CAB-BEC1-D0C9E58996A1}"/>
          </ac:spMkLst>
        </pc:spChg>
      </pc:sldChg>
      <pc:sldChg chg="addSp modSp mod modNotesTx">
        <pc:chgData name="Brenda Smith" userId="068a973b-89ea-429f-a100-5eb88b6f171b" providerId="ADAL" clId="{EFD81B5A-64F8-47BF-8FE2-B82695236ABA}" dt="2024-11-09T02:25:39.130" v="894" actId="1076"/>
        <pc:sldMkLst>
          <pc:docMk/>
          <pc:sldMk cId="3465649426" sldId="349"/>
        </pc:sldMkLst>
        <pc:spChg chg="add mod">
          <ac:chgData name="Brenda Smith" userId="068a973b-89ea-429f-a100-5eb88b6f171b" providerId="ADAL" clId="{EFD81B5A-64F8-47BF-8FE2-B82695236ABA}" dt="2024-11-09T02:25:39.130" v="894" actId="1076"/>
          <ac:spMkLst>
            <pc:docMk/>
            <pc:sldMk cId="3465649426" sldId="349"/>
            <ac:spMk id="3" creationId="{830C10BB-EB5F-2AFB-0F45-03E7578D8EA9}"/>
          </ac:spMkLst>
        </pc:spChg>
      </pc:sldChg>
      <pc:sldChg chg="addSp modSp mod">
        <pc:chgData name="Brenda Smith" userId="068a973b-89ea-429f-a100-5eb88b6f171b" providerId="ADAL" clId="{EFD81B5A-64F8-47BF-8FE2-B82695236ABA}" dt="2024-11-09T02:02:36.517" v="462" actId="20577"/>
        <pc:sldMkLst>
          <pc:docMk/>
          <pc:sldMk cId="3771010313" sldId="351"/>
        </pc:sldMkLst>
        <pc:spChg chg="add mod">
          <ac:chgData name="Brenda Smith" userId="068a973b-89ea-429f-a100-5eb88b6f171b" providerId="ADAL" clId="{EFD81B5A-64F8-47BF-8FE2-B82695236ABA}" dt="2024-11-09T02:01:48.054" v="394" actId="14100"/>
          <ac:spMkLst>
            <pc:docMk/>
            <pc:sldMk cId="3771010313" sldId="351"/>
            <ac:spMk id="2" creationId="{8A7C28F4-23DA-65AA-11F3-4B9018CF36B9}"/>
          </ac:spMkLst>
        </pc:spChg>
        <pc:spChg chg="mod">
          <ac:chgData name="Brenda Smith" userId="068a973b-89ea-429f-a100-5eb88b6f171b" providerId="ADAL" clId="{EFD81B5A-64F8-47BF-8FE2-B82695236ABA}" dt="2024-11-09T02:02:36.517" v="462" actId="20577"/>
          <ac:spMkLst>
            <pc:docMk/>
            <pc:sldMk cId="3771010313" sldId="351"/>
            <ac:spMk id="14" creationId="{94709D93-DD94-45CF-AA3D-0D71607E9F09}"/>
          </ac:spMkLst>
        </pc:spChg>
      </pc:sldChg>
      <pc:sldChg chg="modNotesTx">
        <pc:chgData name="Brenda Smith" userId="068a973b-89ea-429f-a100-5eb88b6f171b" providerId="ADAL" clId="{EFD81B5A-64F8-47BF-8FE2-B82695236ABA}" dt="2024-11-19T01:38:50.656" v="3539" actId="20577"/>
        <pc:sldMkLst>
          <pc:docMk/>
          <pc:sldMk cId="3151642134" sldId="353"/>
        </pc:sldMkLst>
      </pc:sldChg>
      <pc:sldChg chg="modSp mod ord">
        <pc:chgData name="Brenda Smith" userId="068a973b-89ea-429f-a100-5eb88b6f171b" providerId="ADAL" clId="{EFD81B5A-64F8-47BF-8FE2-B82695236ABA}" dt="2024-11-12T00:37:32.155" v="3330" actId="6549"/>
        <pc:sldMkLst>
          <pc:docMk/>
          <pc:sldMk cId="495174415" sldId="359"/>
        </pc:sldMkLst>
        <pc:spChg chg="mod">
          <ac:chgData name="Brenda Smith" userId="068a973b-89ea-429f-a100-5eb88b6f171b" providerId="ADAL" clId="{EFD81B5A-64F8-47BF-8FE2-B82695236ABA}" dt="2024-11-12T00:37:32.155" v="3330" actId="6549"/>
          <ac:spMkLst>
            <pc:docMk/>
            <pc:sldMk cId="495174415" sldId="359"/>
            <ac:spMk id="6" creationId="{25928D22-6CB4-413D-A6DA-B8EBE169A508}"/>
          </ac:spMkLst>
        </pc:spChg>
      </pc:sldChg>
      <pc:sldChg chg="modSp mod">
        <pc:chgData name="Brenda Smith" userId="068a973b-89ea-429f-a100-5eb88b6f171b" providerId="ADAL" clId="{EFD81B5A-64F8-47BF-8FE2-B82695236ABA}" dt="2024-11-09T02:47:44.554" v="1487" actId="20577"/>
        <pc:sldMkLst>
          <pc:docMk/>
          <pc:sldMk cId="1442970267" sldId="411"/>
        </pc:sldMkLst>
        <pc:spChg chg="mod">
          <ac:chgData name="Brenda Smith" userId="068a973b-89ea-429f-a100-5eb88b6f171b" providerId="ADAL" clId="{EFD81B5A-64F8-47BF-8FE2-B82695236ABA}" dt="2024-11-09T02:47:44.554" v="1487" actId="20577"/>
          <ac:spMkLst>
            <pc:docMk/>
            <pc:sldMk cId="1442970267" sldId="411"/>
            <ac:spMk id="5" creationId="{B60B74B0-4C68-4FCE-9BE5-BA427915FADE}"/>
          </ac:spMkLst>
        </pc:spChg>
        <pc:spChg chg="mod">
          <ac:chgData name="Brenda Smith" userId="068a973b-89ea-429f-a100-5eb88b6f171b" providerId="ADAL" clId="{EFD81B5A-64F8-47BF-8FE2-B82695236ABA}" dt="2024-11-09T02:47:33.613" v="1475"/>
          <ac:spMkLst>
            <pc:docMk/>
            <pc:sldMk cId="1442970267" sldId="411"/>
            <ac:spMk id="6" creationId="{C7192FAC-CF12-4893-B755-EF99046BA2A8}"/>
          </ac:spMkLst>
        </pc:spChg>
      </pc:sldChg>
      <pc:sldChg chg="addSp modSp mod">
        <pc:chgData name="Brenda Smith" userId="068a973b-89ea-429f-a100-5eb88b6f171b" providerId="ADAL" clId="{EFD81B5A-64F8-47BF-8FE2-B82695236ABA}" dt="2024-11-09T03:00:09.522" v="1508"/>
        <pc:sldMkLst>
          <pc:docMk/>
          <pc:sldMk cId="1634459526" sldId="412"/>
        </pc:sldMkLst>
        <pc:spChg chg="add mod">
          <ac:chgData name="Brenda Smith" userId="068a973b-89ea-429f-a100-5eb88b6f171b" providerId="ADAL" clId="{EFD81B5A-64F8-47BF-8FE2-B82695236ABA}" dt="2024-11-09T03:00:09.522" v="1508"/>
          <ac:spMkLst>
            <pc:docMk/>
            <pc:sldMk cId="1634459526" sldId="412"/>
            <ac:spMk id="2" creationId="{8A9CF542-E40E-0C04-B82B-6BE23DBD55AA}"/>
          </ac:spMkLst>
        </pc:spChg>
      </pc:sldChg>
      <pc:sldChg chg="modSp mod modNotesTx">
        <pc:chgData name="Brenda Smith" userId="068a973b-89ea-429f-a100-5eb88b6f171b" providerId="ADAL" clId="{EFD81B5A-64F8-47BF-8FE2-B82695236ABA}" dt="2024-11-11T23:16:33.870" v="1746" actId="1076"/>
        <pc:sldMkLst>
          <pc:docMk/>
          <pc:sldMk cId="3987007745" sldId="483"/>
        </pc:sldMkLst>
        <pc:spChg chg="mod">
          <ac:chgData name="Brenda Smith" userId="068a973b-89ea-429f-a100-5eb88b6f171b" providerId="ADAL" clId="{EFD81B5A-64F8-47BF-8FE2-B82695236ABA}" dt="2024-11-11T23:16:33.870" v="1746" actId="1076"/>
          <ac:spMkLst>
            <pc:docMk/>
            <pc:sldMk cId="3987007745" sldId="483"/>
            <ac:spMk id="9" creationId="{F20F3266-819A-B7DC-FEC8-1DD0D12190EF}"/>
          </ac:spMkLst>
        </pc:spChg>
      </pc:sldChg>
      <pc:sldChg chg="addSp delSp modSp mod modClrScheme chgLayout">
        <pc:chgData name="Brenda Smith" userId="068a973b-89ea-429f-a100-5eb88b6f171b" providerId="ADAL" clId="{EFD81B5A-64F8-47BF-8FE2-B82695236ABA}" dt="2024-11-09T02:22:57.202" v="884" actId="1076"/>
        <pc:sldMkLst>
          <pc:docMk/>
          <pc:sldMk cId="3223342135" sldId="485"/>
        </pc:sldMkLst>
        <pc:spChg chg="mod">
          <ac:chgData name="Brenda Smith" userId="068a973b-89ea-429f-a100-5eb88b6f171b" providerId="ADAL" clId="{EFD81B5A-64F8-47BF-8FE2-B82695236ABA}" dt="2024-11-09T02:22:36.629" v="879" actId="26606"/>
          <ac:spMkLst>
            <pc:docMk/>
            <pc:sldMk cId="3223342135" sldId="485"/>
            <ac:spMk id="2" creationId="{55D6B144-5724-FF6B-F920-C5D1832E1524}"/>
          </ac:spMkLst>
        </pc:spChg>
        <pc:spChg chg="mod">
          <ac:chgData name="Brenda Smith" userId="068a973b-89ea-429f-a100-5eb88b6f171b" providerId="ADAL" clId="{EFD81B5A-64F8-47BF-8FE2-B82695236ABA}" dt="2024-11-09T02:22:36.629" v="879" actId="26606"/>
          <ac:spMkLst>
            <pc:docMk/>
            <pc:sldMk cId="3223342135" sldId="485"/>
            <ac:spMk id="3" creationId="{A845D3D6-0D26-4BD9-E511-910582485FD5}"/>
          </ac:spMkLst>
        </pc:spChg>
        <pc:spChg chg="add del mod">
          <ac:chgData name="Brenda Smith" userId="068a973b-89ea-429f-a100-5eb88b6f171b" providerId="ADAL" clId="{EFD81B5A-64F8-47BF-8FE2-B82695236ABA}" dt="2024-11-09T02:15:36.552" v="874" actId="931"/>
          <ac:spMkLst>
            <pc:docMk/>
            <pc:sldMk cId="3223342135" sldId="485"/>
            <ac:spMk id="5" creationId="{D14BD021-9D3D-37AB-5464-AACB0D935295}"/>
          </ac:spMkLst>
        </pc:spChg>
        <pc:spChg chg="add del mod">
          <ac:chgData name="Brenda Smith" userId="068a973b-89ea-429f-a100-5eb88b6f171b" providerId="ADAL" clId="{EFD81B5A-64F8-47BF-8FE2-B82695236ABA}" dt="2024-11-09T02:19:17.230" v="876" actId="931"/>
          <ac:spMkLst>
            <pc:docMk/>
            <pc:sldMk cId="3223342135" sldId="485"/>
            <ac:spMk id="10" creationId="{0F874D6D-E6EA-0AA1-CA14-02851D92891C}"/>
          </ac:spMkLst>
        </pc:spChg>
        <pc:spChg chg="add mod">
          <ac:chgData name="Brenda Smith" userId="068a973b-89ea-429f-a100-5eb88b6f171b" providerId="ADAL" clId="{EFD81B5A-64F8-47BF-8FE2-B82695236ABA}" dt="2024-11-09T02:22:57.202" v="884" actId="1076"/>
          <ac:spMkLst>
            <pc:docMk/>
            <pc:sldMk cId="3223342135" sldId="485"/>
            <ac:spMk id="13" creationId="{4FEA03D7-ED6A-04E1-346F-C49E06E61B0B}"/>
          </ac:spMkLst>
        </pc:spChg>
        <pc:picChg chg="del">
          <ac:chgData name="Brenda Smith" userId="068a973b-89ea-429f-a100-5eb88b6f171b" providerId="ADAL" clId="{EFD81B5A-64F8-47BF-8FE2-B82695236ABA}" dt="2024-11-09T02:15:11.538" v="873" actId="478"/>
          <ac:picMkLst>
            <pc:docMk/>
            <pc:sldMk cId="3223342135" sldId="485"/>
            <ac:picMk id="6" creationId="{262D0CE3-2A7B-D210-C857-7F4775D4426C}"/>
          </ac:picMkLst>
        </pc:picChg>
        <pc:picChg chg="add del mod">
          <ac:chgData name="Brenda Smith" userId="068a973b-89ea-429f-a100-5eb88b6f171b" providerId="ADAL" clId="{EFD81B5A-64F8-47BF-8FE2-B82695236ABA}" dt="2024-11-09T02:15:43.607" v="875" actId="478"/>
          <ac:picMkLst>
            <pc:docMk/>
            <pc:sldMk cId="3223342135" sldId="485"/>
            <ac:picMk id="8" creationId="{8D0BE8F8-4610-E897-3A3A-9A9239B30A75}"/>
          </ac:picMkLst>
        </pc:picChg>
        <pc:picChg chg="add mod ord">
          <ac:chgData name="Brenda Smith" userId="068a973b-89ea-429f-a100-5eb88b6f171b" providerId="ADAL" clId="{EFD81B5A-64F8-47BF-8FE2-B82695236ABA}" dt="2024-11-09T02:22:36.629" v="879" actId="26606"/>
          <ac:picMkLst>
            <pc:docMk/>
            <pc:sldMk cId="3223342135" sldId="485"/>
            <ac:picMk id="12" creationId="{7763C108-976A-C477-943F-40B9ED77F8CA}"/>
          </ac:picMkLst>
        </pc:picChg>
      </pc:sldChg>
      <pc:sldChg chg="ord">
        <pc:chgData name="Brenda Smith" userId="068a973b-89ea-429f-a100-5eb88b6f171b" providerId="ADAL" clId="{EFD81B5A-64F8-47BF-8FE2-B82695236ABA}" dt="2024-11-09T02:24:28.153" v="886"/>
        <pc:sldMkLst>
          <pc:docMk/>
          <pc:sldMk cId="98088917" sldId="489"/>
        </pc:sldMkLst>
      </pc:sldChg>
      <pc:sldChg chg="addSp delSp modSp mod">
        <pc:chgData name="Brenda Smith" userId="068a973b-89ea-429f-a100-5eb88b6f171b" providerId="ADAL" clId="{EFD81B5A-64F8-47BF-8FE2-B82695236ABA}" dt="2024-11-09T02:49:24.753" v="1493" actId="478"/>
        <pc:sldMkLst>
          <pc:docMk/>
          <pc:sldMk cId="1961868095" sldId="492"/>
        </pc:sldMkLst>
        <pc:spChg chg="add del mod">
          <ac:chgData name="Brenda Smith" userId="068a973b-89ea-429f-a100-5eb88b6f171b" providerId="ADAL" clId="{EFD81B5A-64F8-47BF-8FE2-B82695236ABA}" dt="2024-11-09T02:49:24.753" v="1493" actId="478"/>
          <ac:spMkLst>
            <pc:docMk/>
            <pc:sldMk cId="1961868095" sldId="492"/>
            <ac:spMk id="2" creationId="{12EE99ED-F812-D12A-5DC8-382A5A86FCEE}"/>
          </ac:spMkLst>
        </pc:spChg>
      </pc:sldChg>
      <pc:sldChg chg="del">
        <pc:chgData name="Brenda Smith" userId="068a973b-89ea-429f-a100-5eb88b6f171b" providerId="ADAL" clId="{EFD81B5A-64F8-47BF-8FE2-B82695236ABA}" dt="2024-11-09T02:48:29.250" v="1490" actId="47"/>
        <pc:sldMkLst>
          <pc:docMk/>
          <pc:sldMk cId="179005830" sldId="496"/>
        </pc:sldMkLst>
      </pc:sldChg>
      <pc:sldChg chg="del">
        <pc:chgData name="Brenda Smith" userId="068a973b-89ea-429f-a100-5eb88b6f171b" providerId="ADAL" clId="{EFD81B5A-64F8-47BF-8FE2-B82695236ABA}" dt="2024-11-09T02:48:33.900" v="1491" actId="47"/>
        <pc:sldMkLst>
          <pc:docMk/>
          <pc:sldMk cId="969714898" sldId="497"/>
        </pc:sldMkLst>
      </pc:sldChg>
      <pc:sldChg chg="del">
        <pc:chgData name="Brenda Smith" userId="068a973b-89ea-429f-a100-5eb88b6f171b" providerId="ADAL" clId="{EFD81B5A-64F8-47BF-8FE2-B82695236ABA}" dt="2024-11-09T02:48:40.325" v="1492" actId="47"/>
        <pc:sldMkLst>
          <pc:docMk/>
          <pc:sldMk cId="2260068998" sldId="498"/>
        </pc:sldMkLst>
      </pc:sldChg>
      <pc:sldChg chg="del">
        <pc:chgData name="Brenda Smith" userId="068a973b-89ea-429f-a100-5eb88b6f171b" providerId="ADAL" clId="{EFD81B5A-64F8-47BF-8FE2-B82695236ABA}" dt="2024-11-09T02:48:23.799" v="1488" actId="47"/>
        <pc:sldMkLst>
          <pc:docMk/>
          <pc:sldMk cId="779788289" sldId="499"/>
        </pc:sldMkLst>
      </pc:sldChg>
      <pc:sldChg chg="del">
        <pc:chgData name="Brenda Smith" userId="068a973b-89ea-429f-a100-5eb88b6f171b" providerId="ADAL" clId="{EFD81B5A-64F8-47BF-8FE2-B82695236ABA}" dt="2024-11-09T02:48:26.644" v="1489" actId="47"/>
        <pc:sldMkLst>
          <pc:docMk/>
          <pc:sldMk cId="354345976" sldId="500"/>
        </pc:sldMkLst>
      </pc:sldChg>
      <pc:sldChg chg="addSp delSp modSp new mod modClrScheme chgLayout">
        <pc:chgData name="Brenda Smith" userId="068a973b-89ea-429f-a100-5eb88b6f171b" providerId="ADAL" clId="{EFD81B5A-64F8-47BF-8FE2-B82695236ABA}" dt="2024-11-09T01:59:14.992" v="388" actId="1076"/>
        <pc:sldMkLst>
          <pc:docMk/>
          <pc:sldMk cId="2733485632" sldId="501"/>
        </pc:sldMkLst>
        <pc:spChg chg="del mod ord">
          <ac:chgData name="Brenda Smith" userId="068a973b-89ea-429f-a100-5eb88b6f171b" providerId="ADAL" clId="{EFD81B5A-64F8-47BF-8FE2-B82695236ABA}" dt="2024-11-09T01:57:00.433" v="7" actId="700"/>
          <ac:spMkLst>
            <pc:docMk/>
            <pc:sldMk cId="2733485632" sldId="501"/>
            <ac:spMk id="2" creationId="{5374B06F-32FC-0DB5-ECB6-E29373AE40BD}"/>
          </ac:spMkLst>
        </pc:spChg>
        <pc:spChg chg="del mod ord">
          <ac:chgData name="Brenda Smith" userId="068a973b-89ea-429f-a100-5eb88b6f171b" providerId="ADAL" clId="{EFD81B5A-64F8-47BF-8FE2-B82695236ABA}" dt="2024-11-09T01:57:00.433" v="7" actId="700"/>
          <ac:spMkLst>
            <pc:docMk/>
            <pc:sldMk cId="2733485632" sldId="501"/>
            <ac:spMk id="3" creationId="{C29A6BF0-A9A1-E131-DD1E-38A7480292E5}"/>
          </ac:spMkLst>
        </pc:spChg>
        <pc:spChg chg="del mod ord">
          <ac:chgData name="Brenda Smith" userId="068a973b-89ea-429f-a100-5eb88b6f171b" providerId="ADAL" clId="{EFD81B5A-64F8-47BF-8FE2-B82695236ABA}" dt="2024-11-09T01:57:00.433" v="7" actId="700"/>
          <ac:spMkLst>
            <pc:docMk/>
            <pc:sldMk cId="2733485632" sldId="501"/>
            <ac:spMk id="4" creationId="{305C4F2C-D9AF-25F9-5282-97C433DA5F1D}"/>
          </ac:spMkLst>
        </pc:spChg>
        <pc:spChg chg="add del">
          <ac:chgData name="Brenda Smith" userId="068a973b-89ea-429f-a100-5eb88b6f171b" providerId="ADAL" clId="{EFD81B5A-64F8-47BF-8FE2-B82695236ABA}" dt="2024-11-09T01:56:28.458" v="2" actId="22"/>
          <ac:spMkLst>
            <pc:docMk/>
            <pc:sldMk cId="2733485632" sldId="501"/>
            <ac:spMk id="6" creationId="{4F1E5CD3-F8AA-9168-5749-1D02E07013E9}"/>
          </ac:spMkLst>
        </pc:spChg>
        <pc:spChg chg="add del">
          <ac:chgData name="Brenda Smith" userId="068a973b-89ea-429f-a100-5eb88b6f171b" providerId="ADAL" clId="{EFD81B5A-64F8-47BF-8FE2-B82695236ABA}" dt="2024-11-09T01:56:43.576" v="6" actId="22"/>
          <ac:spMkLst>
            <pc:docMk/>
            <pc:sldMk cId="2733485632" sldId="501"/>
            <ac:spMk id="8" creationId="{D53BEE2D-2D7E-8E8F-39CB-8F6E7D1D3A9F}"/>
          </ac:spMkLst>
        </pc:spChg>
        <pc:spChg chg="add del">
          <ac:chgData name="Brenda Smith" userId="068a973b-89ea-429f-a100-5eb88b6f171b" providerId="ADAL" clId="{EFD81B5A-64F8-47BF-8FE2-B82695236ABA}" dt="2024-11-09T01:56:42.948" v="5" actId="22"/>
          <ac:spMkLst>
            <pc:docMk/>
            <pc:sldMk cId="2733485632" sldId="501"/>
            <ac:spMk id="10" creationId="{6ACF5E16-97AF-F816-0170-750D6000F769}"/>
          </ac:spMkLst>
        </pc:spChg>
        <pc:spChg chg="add mod ord">
          <ac:chgData name="Brenda Smith" userId="068a973b-89ea-429f-a100-5eb88b6f171b" providerId="ADAL" clId="{EFD81B5A-64F8-47BF-8FE2-B82695236ABA}" dt="2024-11-09T01:57:08.831" v="35" actId="20577"/>
          <ac:spMkLst>
            <pc:docMk/>
            <pc:sldMk cId="2733485632" sldId="501"/>
            <ac:spMk id="11" creationId="{576A99FF-CFCC-9C0F-3DF2-1971482886ED}"/>
          </ac:spMkLst>
        </pc:spChg>
        <pc:spChg chg="add mod ord">
          <ac:chgData name="Brenda Smith" userId="068a973b-89ea-429f-a100-5eb88b6f171b" providerId="ADAL" clId="{EFD81B5A-64F8-47BF-8FE2-B82695236ABA}" dt="2024-11-09T01:57:30.622" v="108" actId="20577"/>
          <ac:spMkLst>
            <pc:docMk/>
            <pc:sldMk cId="2733485632" sldId="501"/>
            <ac:spMk id="12" creationId="{2AA1284C-90B1-DAC6-32B3-F369788D7DE6}"/>
          </ac:spMkLst>
        </pc:spChg>
        <pc:spChg chg="add mod ord">
          <ac:chgData name="Brenda Smith" userId="068a973b-89ea-429f-a100-5eb88b6f171b" providerId="ADAL" clId="{EFD81B5A-64F8-47BF-8FE2-B82695236ABA}" dt="2024-11-09T01:57:57.839" v="241" actId="20577"/>
          <ac:spMkLst>
            <pc:docMk/>
            <pc:sldMk cId="2733485632" sldId="501"/>
            <ac:spMk id="13" creationId="{D55A8177-BA92-00FD-500E-89D549C2F192}"/>
          </ac:spMkLst>
        </pc:spChg>
        <pc:spChg chg="add mod ord">
          <ac:chgData name="Brenda Smith" userId="068a973b-89ea-429f-a100-5eb88b6f171b" providerId="ADAL" clId="{EFD81B5A-64F8-47BF-8FE2-B82695236ABA}" dt="2024-11-09T01:58:21.473" v="373" actId="20577"/>
          <ac:spMkLst>
            <pc:docMk/>
            <pc:sldMk cId="2733485632" sldId="501"/>
            <ac:spMk id="14" creationId="{76EF772D-E6D2-C61E-8346-0227D49DD71D}"/>
          </ac:spMkLst>
        </pc:spChg>
        <pc:spChg chg="add mod ord">
          <ac:chgData name="Brenda Smith" userId="068a973b-89ea-429f-a100-5eb88b6f171b" providerId="ADAL" clId="{EFD81B5A-64F8-47BF-8FE2-B82695236ABA}" dt="2024-11-09T01:57:00.433" v="7" actId="700"/>
          <ac:spMkLst>
            <pc:docMk/>
            <pc:sldMk cId="2733485632" sldId="501"/>
            <ac:spMk id="15" creationId="{78003FFB-9E37-B277-9423-CE761ADE58C6}"/>
          </ac:spMkLst>
        </pc:spChg>
        <pc:spChg chg="add mod">
          <ac:chgData name="Brenda Smith" userId="068a973b-89ea-429f-a100-5eb88b6f171b" providerId="ADAL" clId="{EFD81B5A-64F8-47BF-8FE2-B82695236ABA}" dt="2024-11-09T01:58:51.482" v="383"/>
          <ac:spMkLst>
            <pc:docMk/>
            <pc:sldMk cId="2733485632" sldId="501"/>
            <ac:spMk id="16" creationId="{F467F06C-100E-F112-DB3A-40F658BF4946}"/>
          </ac:spMkLst>
        </pc:spChg>
        <pc:spChg chg="add mod">
          <ac:chgData name="Brenda Smith" userId="068a973b-89ea-429f-a100-5eb88b6f171b" providerId="ADAL" clId="{EFD81B5A-64F8-47BF-8FE2-B82695236ABA}" dt="2024-11-09T01:59:14.992" v="388" actId="1076"/>
          <ac:spMkLst>
            <pc:docMk/>
            <pc:sldMk cId="2733485632" sldId="501"/>
            <ac:spMk id="17" creationId="{6A9143E4-7063-6E65-449A-79A9CD80D81A}"/>
          </ac:spMkLst>
        </pc:spChg>
      </pc:sldChg>
      <pc:sldChg chg="addSp delSp modSp new del mod modClrScheme chgLayout">
        <pc:chgData name="Brenda Smith" userId="068a973b-89ea-429f-a100-5eb88b6f171b" providerId="ADAL" clId="{EFD81B5A-64F8-47BF-8FE2-B82695236ABA}" dt="2024-11-12T00:11:21.009" v="3058" actId="47"/>
        <pc:sldMkLst>
          <pc:docMk/>
          <pc:sldMk cId="1326633474" sldId="502"/>
        </pc:sldMkLst>
        <pc:spChg chg="del mod ord">
          <ac:chgData name="Brenda Smith" userId="068a973b-89ea-429f-a100-5eb88b6f171b" providerId="ADAL" clId="{EFD81B5A-64F8-47BF-8FE2-B82695236ABA}" dt="2024-11-09T02:03:22.036" v="464" actId="700"/>
          <ac:spMkLst>
            <pc:docMk/>
            <pc:sldMk cId="1326633474" sldId="502"/>
            <ac:spMk id="2" creationId="{46F60BED-0F06-A04E-5086-1C7BAE4D6FDF}"/>
          </ac:spMkLst>
        </pc:spChg>
        <pc:spChg chg="del mod ord">
          <ac:chgData name="Brenda Smith" userId="068a973b-89ea-429f-a100-5eb88b6f171b" providerId="ADAL" clId="{EFD81B5A-64F8-47BF-8FE2-B82695236ABA}" dt="2024-11-09T02:03:22.036" v="464" actId="700"/>
          <ac:spMkLst>
            <pc:docMk/>
            <pc:sldMk cId="1326633474" sldId="502"/>
            <ac:spMk id="3" creationId="{EE692F82-4599-72AC-8E1D-CEF7F81B0039}"/>
          </ac:spMkLst>
        </pc:spChg>
        <pc:spChg chg="del">
          <ac:chgData name="Brenda Smith" userId="068a973b-89ea-429f-a100-5eb88b6f171b" providerId="ADAL" clId="{EFD81B5A-64F8-47BF-8FE2-B82695236ABA}" dt="2024-11-09T02:03:22.036" v="464" actId="700"/>
          <ac:spMkLst>
            <pc:docMk/>
            <pc:sldMk cId="1326633474" sldId="502"/>
            <ac:spMk id="4" creationId="{35FEE563-8EBB-5F94-1F42-F46698B8AAED}"/>
          </ac:spMkLst>
        </pc:spChg>
        <pc:spChg chg="add mod ord">
          <ac:chgData name="Brenda Smith" userId="068a973b-89ea-429f-a100-5eb88b6f171b" providerId="ADAL" clId="{EFD81B5A-64F8-47BF-8FE2-B82695236ABA}" dt="2024-11-09T02:03:32.325" v="494" actId="20577"/>
          <ac:spMkLst>
            <pc:docMk/>
            <pc:sldMk cId="1326633474" sldId="502"/>
            <ac:spMk id="5" creationId="{F4EF2BDE-F1B8-C22E-3A70-8695BDE34F81}"/>
          </ac:spMkLst>
        </pc:spChg>
        <pc:spChg chg="add mod ord">
          <ac:chgData name="Brenda Smith" userId="068a973b-89ea-429f-a100-5eb88b6f171b" providerId="ADAL" clId="{EFD81B5A-64F8-47BF-8FE2-B82695236ABA}" dt="2024-11-09T02:04:56.061" v="515"/>
          <ac:spMkLst>
            <pc:docMk/>
            <pc:sldMk cId="1326633474" sldId="502"/>
            <ac:spMk id="6" creationId="{BE080C30-DF3B-A1A8-97ED-3425C335B4EE}"/>
          </ac:spMkLst>
        </pc:spChg>
      </pc:sldChg>
      <pc:sldChg chg="addSp delSp modSp new del mod modClrScheme chgLayout">
        <pc:chgData name="Brenda Smith" userId="068a973b-89ea-429f-a100-5eb88b6f171b" providerId="ADAL" clId="{EFD81B5A-64F8-47BF-8FE2-B82695236ABA}" dt="2024-11-11T23:13:09.170" v="1733" actId="47"/>
        <pc:sldMkLst>
          <pc:docMk/>
          <pc:sldMk cId="1344062195" sldId="503"/>
        </pc:sldMkLst>
        <pc:spChg chg="del mod ord">
          <ac:chgData name="Brenda Smith" userId="068a973b-89ea-429f-a100-5eb88b6f171b" providerId="ADAL" clId="{EFD81B5A-64F8-47BF-8FE2-B82695236ABA}" dt="2024-11-09T02:08:38.114" v="525" actId="700"/>
          <ac:spMkLst>
            <pc:docMk/>
            <pc:sldMk cId="1344062195" sldId="503"/>
            <ac:spMk id="2" creationId="{A8F34BA6-4F93-5891-2876-AA75605F129B}"/>
          </ac:spMkLst>
        </pc:spChg>
        <pc:spChg chg="del mod ord">
          <ac:chgData name="Brenda Smith" userId="068a973b-89ea-429f-a100-5eb88b6f171b" providerId="ADAL" clId="{EFD81B5A-64F8-47BF-8FE2-B82695236ABA}" dt="2024-11-09T02:08:38.114" v="525" actId="700"/>
          <ac:spMkLst>
            <pc:docMk/>
            <pc:sldMk cId="1344062195" sldId="503"/>
            <ac:spMk id="3" creationId="{78CB6D32-42E6-7CF3-1119-1DAA0F5E1C04}"/>
          </ac:spMkLst>
        </pc:spChg>
        <pc:spChg chg="del">
          <ac:chgData name="Brenda Smith" userId="068a973b-89ea-429f-a100-5eb88b6f171b" providerId="ADAL" clId="{EFD81B5A-64F8-47BF-8FE2-B82695236ABA}" dt="2024-11-09T02:08:38.114" v="525" actId="700"/>
          <ac:spMkLst>
            <pc:docMk/>
            <pc:sldMk cId="1344062195" sldId="503"/>
            <ac:spMk id="4" creationId="{A67409E4-0111-13DE-52FF-1BDD41B1651C}"/>
          </ac:spMkLst>
        </pc:spChg>
        <pc:spChg chg="add mod ord">
          <ac:chgData name="Brenda Smith" userId="068a973b-89ea-429f-a100-5eb88b6f171b" providerId="ADAL" clId="{EFD81B5A-64F8-47BF-8FE2-B82695236ABA}" dt="2024-11-09T02:09:25.057" v="552" actId="113"/>
          <ac:spMkLst>
            <pc:docMk/>
            <pc:sldMk cId="1344062195" sldId="503"/>
            <ac:spMk id="5" creationId="{3272C180-D42E-D5D9-D561-6EB0ADE166F7}"/>
          </ac:spMkLst>
        </pc:spChg>
        <pc:spChg chg="add mod ord">
          <ac:chgData name="Brenda Smith" userId="068a973b-89ea-429f-a100-5eb88b6f171b" providerId="ADAL" clId="{EFD81B5A-64F8-47BF-8FE2-B82695236ABA}" dt="2024-11-09T02:09:12.181" v="537" actId="20577"/>
          <ac:spMkLst>
            <pc:docMk/>
            <pc:sldMk cId="1344062195" sldId="503"/>
            <ac:spMk id="6" creationId="{81277D34-6F8E-144D-079D-87548724200A}"/>
          </ac:spMkLst>
        </pc:spChg>
      </pc:sldChg>
      <pc:sldChg chg="addSp delSp modSp new del mod modClrScheme chgLayout">
        <pc:chgData name="Brenda Smith" userId="068a973b-89ea-429f-a100-5eb88b6f171b" providerId="ADAL" clId="{EFD81B5A-64F8-47BF-8FE2-B82695236ABA}" dt="2024-11-09T02:05:49.933" v="522" actId="47"/>
        <pc:sldMkLst>
          <pc:docMk/>
          <pc:sldMk cId="2533494402" sldId="503"/>
        </pc:sldMkLst>
        <pc:spChg chg="del mod ord">
          <ac:chgData name="Brenda Smith" userId="068a973b-89ea-429f-a100-5eb88b6f171b" providerId="ADAL" clId="{EFD81B5A-64F8-47BF-8FE2-B82695236ABA}" dt="2024-11-09T02:05:24.534" v="517" actId="700"/>
          <ac:spMkLst>
            <pc:docMk/>
            <pc:sldMk cId="2533494402" sldId="503"/>
            <ac:spMk id="2" creationId="{8BC35004-FC31-35A3-2F44-7F1DAFFC2C20}"/>
          </ac:spMkLst>
        </pc:spChg>
        <pc:spChg chg="del mod ord">
          <ac:chgData name="Brenda Smith" userId="068a973b-89ea-429f-a100-5eb88b6f171b" providerId="ADAL" clId="{EFD81B5A-64F8-47BF-8FE2-B82695236ABA}" dt="2024-11-09T02:05:24.534" v="517" actId="700"/>
          <ac:spMkLst>
            <pc:docMk/>
            <pc:sldMk cId="2533494402" sldId="503"/>
            <ac:spMk id="3" creationId="{8ED56561-AF4E-C5AB-78A0-FF35B145765F}"/>
          </ac:spMkLst>
        </pc:spChg>
        <pc:spChg chg="del">
          <ac:chgData name="Brenda Smith" userId="068a973b-89ea-429f-a100-5eb88b6f171b" providerId="ADAL" clId="{EFD81B5A-64F8-47BF-8FE2-B82695236ABA}" dt="2024-11-09T02:05:24.534" v="517" actId="700"/>
          <ac:spMkLst>
            <pc:docMk/>
            <pc:sldMk cId="2533494402" sldId="503"/>
            <ac:spMk id="4" creationId="{C3FA01C8-A97B-C857-242E-8A858FB7AF88}"/>
          </ac:spMkLst>
        </pc:spChg>
        <pc:spChg chg="del">
          <ac:chgData name="Brenda Smith" userId="068a973b-89ea-429f-a100-5eb88b6f171b" providerId="ADAL" clId="{EFD81B5A-64F8-47BF-8FE2-B82695236ABA}" dt="2024-11-09T02:05:24.534" v="517" actId="700"/>
          <ac:spMkLst>
            <pc:docMk/>
            <pc:sldMk cId="2533494402" sldId="503"/>
            <ac:spMk id="5" creationId="{338A2067-6175-B651-1AC2-ECC317863D5B}"/>
          </ac:spMkLst>
        </pc:spChg>
        <pc:spChg chg="add mod ord">
          <ac:chgData name="Brenda Smith" userId="068a973b-89ea-429f-a100-5eb88b6f171b" providerId="ADAL" clId="{EFD81B5A-64F8-47BF-8FE2-B82695236ABA}" dt="2024-11-09T02:05:24.534" v="517" actId="700"/>
          <ac:spMkLst>
            <pc:docMk/>
            <pc:sldMk cId="2533494402" sldId="503"/>
            <ac:spMk id="6" creationId="{F7929B47-6E4F-9321-CD32-7EA8A48DFB6D}"/>
          </ac:spMkLst>
        </pc:spChg>
        <pc:spChg chg="add mod ord">
          <ac:chgData name="Brenda Smith" userId="068a973b-89ea-429f-a100-5eb88b6f171b" providerId="ADAL" clId="{EFD81B5A-64F8-47BF-8FE2-B82695236ABA}" dt="2024-11-09T02:05:24.534" v="517" actId="700"/>
          <ac:spMkLst>
            <pc:docMk/>
            <pc:sldMk cId="2533494402" sldId="503"/>
            <ac:spMk id="7" creationId="{E6E06C0E-69F8-47EE-A404-83E1EA4E34C2}"/>
          </ac:spMkLst>
        </pc:spChg>
      </pc:sldChg>
      <pc:sldChg chg="addSp delSp modSp new mod ord modClrScheme chgLayout modNotesTx">
        <pc:chgData name="Brenda Smith" userId="068a973b-89ea-429f-a100-5eb88b6f171b" providerId="ADAL" clId="{EFD81B5A-64F8-47BF-8FE2-B82695236ABA}" dt="2024-11-11T23:23:31.951" v="1844"/>
        <pc:sldMkLst>
          <pc:docMk/>
          <pc:sldMk cId="3077831116" sldId="504"/>
        </pc:sldMkLst>
        <pc:spChg chg="del mod ord">
          <ac:chgData name="Brenda Smith" userId="068a973b-89ea-429f-a100-5eb88b6f171b" providerId="ADAL" clId="{EFD81B5A-64F8-47BF-8FE2-B82695236ABA}" dt="2024-11-09T02:09:47.955" v="554" actId="700"/>
          <ac:spMkLst>
            <pc:docMk/>
            <pc:sldMk cId="3077831116" sldId="504"/>
            <ac:spMk id="2" creationId="{6922BB4D-36C3-8528-FF9C-1443F2A40890}"/>
          </ac:spMkLst>
        </pc:spChg>
        <pc:spChg chg="del mod ord">
          <ac:chgData name="Brenda Smith" userId="068a973b-89ea-429f-a100-5eb88b6f171b" providerId="ADAL" clId="{EFD81B5A-64F8-47BF-8FE2-B82695236ABA}" dt="2024-11-09T02:09:47.955" v="554" actId="700"/>
          <ac:spMkLst>
            <pc:docMk/>
            <pc:sldMk cId="3077831116" sldId="504"/>
            <ac:spMk id="3" creationId="{A2A84714-6AC2-FCD5-11CD-925CF90E927A}"/>
          </ac:spMkLst>
        </pc:spChg>
        <pc:spChg chg="del">
          <ac:chgData name="Brenda Smith" userId="068a973b-89ea-429f-a100-5eb88b6f171b" providerId="ADAL" clId="{EFD81B5A-64F8-47BF-8FE2-B82695236ABA}" dt="2024-11-09T02:09:47.955" v="554" actId="700"/>
          <ac:spMkLst>
            <pc:docMk/>
            <pc:sldMk cId="3077831116" sldId="504"/>
            <ac:spMk id="4" creationId="{CE500126-E76B-5909-DC99-B652D9B06E03}"/>
          </ac:spMkLst>
        </pc:spChg>
        <pc:spChg chg="add mod ord">
          <ac:chgData name="Brenda Smith" userId="068a973b-89ea-429f-a100-5eb88b6f171b" providerId="ADAL" clId="{EFD81B5A-64F8-47BF-8FE2-B82695236ABA}" dt="2024-11-11T23:13:23.872" v="1745" actId="403"/>
          <ac:spMkLst>
            <pc:docMk/>
            <pc:sldMk cId="3077831116" sldId="504"/>
            <ac:spMk id="5" creationId="{0441755F-281C-E368-5EA1-D4916EA8DB03}"/>
          </ac:spMkLst>
        </pc:spChg>
        <pc:spChg chg="add del mod ord">
          <ac:chgData name="Brenda Smith" userId="068a973b-89ea-429f-a100-5eb88b6f171b" providerId="ADAL" clId="{EFD81B5A-64F8-47BF-8FE2-B82695236ABA}" dt="2024-11-11T23:03:06.451" v="1553" actId="26606"/>
          <ac:spMkLst>
            <pc:docMk/>
            <pc:sldMk cId="3077831116" sldId="504"/>
            <ac:spMk id="6" creationId="{4DB8C99D-6AD2-C756-4419-F86368E7C3B9}"/>
          </ac:spMkLst>
        </pc:spChg>
        <pc:spChg chg="add del mod ord">
          <ac:chgData name="Brenda Smith" userId="068a973b-89ea-429f-a100-5eb88b6f171b" providerId="ADAL" clId="{EFD81B5A-64F8-47BF-8FE2-B82695236ABA}" dt="2024-11-11T23:03:06.451" v="1553" actId="26606"/>
          <ac:spMkLst>
            <pc:docMk/>
            <pc:sldMk cId="3077831116" sldId="504"/>
            <ac:spMk id="7" creationId="{382F1A40-E7DD-9657-712F-BBDC74D1068D}"/>
          </ac:spMkLst>
        </pc:spChg>
        <pc:spChg chg="add del mod ord">
          <ac:chgData name="Brenda Smith" userId="068a973b-89ea-429f-a100-5eb88b6f171b" providerId="ADAL" clId="{EFD81B5A-64F8-47BF-8FE2-B82695236ABA}" dt="2024-11-11T23:03:38.175" v="1557" actId="478"/>
          <ac:spMkLst>
            <pc:docMk/>
            <pc:sldMk cId="3077831116" sldId="504"/>
            <ac:spMk id="8" creationId="{2AFF6B47-B3A6-5423-B52D-90ECB5295B7C}"/>
          </ac:spMkLst>
        </pc:spChg>
        <pc:spChg chg="add del mod ord">
          <ac:chgData name="Brenda Smith" userId="068a973b-89ea-429f-a100-5eb88b6f171b" providerId="ADAL" clId="{EFD81B5A-64F8-47BF-8FE2-B82695236ABA}" dt="2024-11-11T23:03:55.518" v="1559" actId="700"/>
          <ac:spMkLst>
            <pc:docMk/>
            <pc:sldMk cId="3077831116" sldId="504"/>
            <ac:spMk id="10" creationId="{AA37B449-FB9A-406E-A744-679CA5996F31}"/>
          </ac:spMkLst>
        </pc:spChg>
        <pc:spChg chg="add del mod ord">
          <ac:chgData name="Brenda Smith" userId="068a973b-89ea-429f-a100-5eb88b6f171b" providerId="ADAL" clId="{EFD81B5A-64F8-47BF-8FE2-B82695236ABA}" dt="2024-11-11T23:05:35.861" v="1560" actId="931"/>
          <ac:spMkLst>
            <pc:docMk/>
            <pc:sldMk cId="3077831116" sldId="504"/>
            <ac:spMk id="11" creationId="{958E466B-8267-8E16-DF53-A96518310E3C}"/>
          </ac:spMkLst>
        </pc:spChg>
        <pc:spChg chg="add mod ord">
          <ac:chgData name="Brenda Smith" userId="068a973b-89ea-429f-a100-5eb88b6f171b" providerId="ADAL" clId="{EFD81B5A-64F8-47BF-8FE2-B82695236ABA}" dt="2024-11-11T23:12:45.663" v="1731" actId="14100"/>
          <ac:spMkLst>
            <pc:docMk/>
            <pc:sldMk cId="3077831116" sldId="504"/>
            <ac:spMk id="12" creationId="{1CEE8F28-B6E0-C1C6-836C-21544176476D}"/>
          </ac:spMkLst>
        </pc:spChg>
        <pc:spChg chg="add del mod">
          <ac:chgData name="Brenda Smith" userId="068a973b-89ea-429f-a100-5eb88b6f171b" providerId="ADAL" clId="{EFD81B5A-64F8-47BF-8FE2-B82695236ABA}" dt="2024-11-11T23:03:30.347" v="1556" actId="700"/>
          <ac:spMkLst>
            <pc:docMk/>
            <pc:sldMk cId="3077831116" sldId="504"/>
            <ac:spMk id="13" creationId="{6636DF5B-6231-41E4-9E46-0943FE88AE5E}"/>
          </ac:spMkLst>
        </pc:spChg>
        <pc:spChg chg="add mod">
          <ac:chgData name="Brenda Smith" userId="068a973b-89ea-429f-a100-5eb88b6f171b" providerId="ADAL" clId="{EFD81B5A-64F8-47BF-8FE2-B82695236ABA}" dt="2024-11-11T23:08:14.958" v="1573" actId="1076"/>
          <ac:spMkLst>
            <pc:docMk/>
            <pc:sldMk cId="3077831116" sldId="504"/>
            <ac:spMk id="16" creationId="{3C031719-72F4-7FF1-56FE-28E694F4B580}"/>
          </ac:spMkLst>
        </pc:spChg>
        <pc:picChg chg="add del">
          <ac:chgData name="Brenda Smith" userId="068a973b-89ea-429f-a100-5eb88b6f171b" providerId="ADAL" clId="{EFD81B5A-64F8-47BF-8FE2-B82695236ABA}" dt="2024-11-11T23:03:40.932" v="1558" actId="478"/>
          <ac:picMkLst>
            <pc:docMk/>
            <pc:sldMk cId="3077831116" sldId="504"/>
            <ac:picMk id="9" creationId="{C094F975-F887-8BE0-C940-D6E40BB42E79}"/>
          </ac:picMkLst>
        </pc:picChg>
        <pc:picChg chg="add mod">
          <ac:chgData name="Brenda Smith" userId="068a973b-89ea-429f-a100-5eb88b6f171b" providerId="ADAL" clId="{EFD81B5A-64F8-47BF-8FE2-B82695236ABA}" dt="2024-11-11T23:12:21.112" v="1722" actId="1076"/>
          <ac:picMkLst>
            <pc:docMk/>
            <pc:sldMk cId="3077831116" sldId="504"/>
            <ac:picMk id="15" creationId="{68880EF2-9D8F-8391-3839-D8D2E6113D15}"/>
          </ac:picMkLst>
        </pc:picChg>
        <pc:picChg chg="add mod">
          <ac:chgData name="Brenda Smith" userId="068a973b-89ea-429f-a100-5eb88b6f171b" providerId="ADAL" clId="{EFD81B5A-64F8-47BF-8FE2-B82695236ABA}" dt="2024-11-11T23:12:25.257" v="1723" actId="1076"/>
          <ac:picMkLst>
            <pc:docMk/>
            <pc:sldMk cId="3077831116" sldId="504"/>
            <ac:picMk id="18" creationId="{5C0192B3-E5DE-F1B6-DC34-B0B451C88CC7}"/>
          </ac:picMkLst>
        </pc:picChg>
      </pc:sldChg>
      <pc:sldChg chg="modSp new del mod">
        <pc:chgData name="Brenda Smith" userId="068a973b-89ea-429f-a100-5eb88b6f171b" providerId="ADAL" clId="{EFD81B5A-64F8-47BF-8FE2-B82695236ABA}" dt="2024-11-09T02:12:58.439" v="756" actId="47"/>
        <pc:sldMkLst>
          <pc:docMk/>
          <pc:sldMk cId="776033557" sldId="505"/>
        </pc:sldMkLst>
        <pc:spChg chg="mod">
          <ac:chgData name="Brenda Smith" userId="068a973b-89ea-429f-a100-5eb88b6f171b" providerId="ADAL" clId="{EFD81B5A-64F8-47BF-8FE2-B82695236ABA}" dt="2024-11-09T02:11:52.267" v="646" actId="20577"/>
          <ac:spMkLst>
            <pc:docMk/>
            <pc:sldMk cId="776033557" sldId="505"/>
            <ac:spMk id="2" creationId="{3342F4F4-33C1-998C-BB94-E420899D5A81}"/>
          </ac:spMkLst>
        </pc:spChg>
      </pc:sldChg>
      <pc:sldChg chg="addSp modSp new mod modNotesTx">
        <pc:chgData name="Brenda Smith" userId="068a973b-89ea-429f-a100-5eb88b6f171b" providerId="ADAL" clId="{EFD81B5A-64F8-47BF-8FE2-B82695236ABA}" dt="2024-11-12T00:10:51.937" v="3057" actId="14100"/>
        <pc:sldMkLst>
          <pc:docMk/>
          <pc:sldMk cId="1286670126" sldId="506"/>
        </pc:sldMkLst>
        <pc:spChg chg="mod">
          <ac:chgData name="Brenda Smith" userId="068a973b-89ea-429f-a100-5eb88b6f171b" providerId="ADAL" clId="{EFD81B5A-64F8-47BF-8FE2-B82695236ABA}" dt="2024-11-12T00:05:50.812" v="3000" actId="692"/>
          <ac:spMkLst>
            <pc:docMk/>
            <pc:sldMk cId="1286670126" sldId="506"/>
            <ac:spMk id="2" creationId="{9B733CAE-FFC3-0F34-FF60-C849CE375B0B}"/>
          </ac:spMkLst>
        </pc:spChg>
        <pc:spChg chg="mod">
          <ac:chgData name="Brenda Smith" userId="068a973b-89ea-429f-a100-5eb88b6f171b" providerId="ADAL" clId="{EFD81B5A-64F8-47BF-8FE2-B82695236ABA}" dt="2024-11-12T00:05:00.697" v="2997" actId="6549"/>
          <ac:spMkLst>
            <pc:docMk/>
            <pc:sldMk cId="1286670126" sldId="506"/>
            <ac:spMk id="3" creationId="{91DE5D85-617A-16BE-D0C1-E1715A56F885}"/>
          </ac:spMkLst>
        </pc:spChg>
        <pc:spChg chg="mod">
          <ac:chgData name="Brenda Smith" userId="068a973b-89ea-429f-a100-5eb88b6f171b" providerId="ADAL" clId="{EFD81B5A-64F8-47BF-8FE2-B82695236ABA}" dt="2024-11-12T00:10:51.937" v="3057" actId="14100"/>
          <ac:spMkLst>
            <pc:docMk/>
            <pc:sldMk cId="1286670126" sldId="506"/>
            <ac:spMk id="4" creationId="{D7457FBB-A254-F5DB-9605-DD69E0E76AE4}"/>
          </ac:spMkLst>
        </pc:spChg>
        <pc:cxnChg chg="add">
          <ac:chgData name="Brenda Smith" userId="068a973b-89ea-429f-a100-5eb88b6f171b" providerId="ADAL" clId="{EFD81B5A-64F8-47BF-8FE2-B82695236ABA}" dt="2024-11-12T00:06:08.761" v="3001" actId="11529"/>
          <ac:cxnSpMkLst>
            <pc:docMk/>
            <pc:sldMk cId="1286670126" sldId="506"/>
            <ac:cxnSpMk id="6" creationId="{5C1320B4-8633-709C-E38A-BF862CA9E433}"/>
          </ac:cxnSpMkLst>
        </pc:cxnChg>
      </pc:sldChg>
      <pc:sldChg chg="addSp delSp modSp new del mod modClrScheme chgLayout">
        <pc:chgData name="Brenda Smith" userId="068a973b-89ea-429f-a100-5eb88b6f171b" providerId="ADAL" clId="{EFD81B5A-64F8-47BF-8FE2-B82695236ABA}" dt="2024-11-12T00:12:18.986" v="3063" actId="47"/>
        <pc:sldMkLst>
          <pc:docMk/>
          <pc:sldMk cId="1299392832" sldId="507"/>
        </pc:sldMkLst>
        <pc:spChg chg="add del mod ord">
          <ac:chgData name="Brenda Smith" userId="068a973b-89ea-429f-a100-5eb88b6f171b" providerId="ADAL" clId="{EFD81B5A-64F8-47BF-8FE2-B82695236ABA}" dt="2024-11-09T02:13:53.140" v="777" actId="20577"/>
          <ac:spMkLst>
            <pc:docMk/>
            <pc:sldMk cId="1299392832" sldId="507"/>
            <ac:spMk id="2" creationId="{582AE081-4952-4E9E-9DB3-508EB300A60E}"/>
          </ac:spMkLst>
        </pc:spChg>
        <pc:spChg chg="add del mod ord">
          <ac:chgData name="Brenda Smith" userId="068a973b-89ea-429f-a100-5eb88b6f171b" providerId="ADAL" clId="{EFD81B5A-64F8-47BF-8FE2-B82695236ABA}" dt="2024-11-09T02:14:14.569" v="852" actId="20577"/>
          <ac:spMkLst>
            <pc:docMk/>
            <pc:sldMk cId="1299392832" sldId="507"/>
            <ac:spMk id="3" creationId="{13B62417-EA75-C689-959B-2B7FACE7F56A}"/>
          </ac:spMkLst>
        </pc:spChg>
        <pc:spChg chg="add del mod">
          <ac:chgData name="Brenda Smith" userId="068a973b-89ea-429f-a100-5eb88b6f171b" providerId="ADAL" clId="{EFD81B5A-64F8-47BF-8FE2-B82695236ABA}" dt="2024-11-09T02:14:28.581" v="872" actId="20577"/>
          <ac:spMkLst>
            <pc:docMk/>
            <pc:sldMk cId="1299392832" sldId="507"/>
            <ac:spMk id="4" creationId="{F10C8A71-94E8-6969-D4F6-845F8BEDBCD9}"/>
          </ac:spMkLst>
        </pc:spChg>
        <pc:spChg chg="add del mod ord">
          <ac:chgData name="Brenda Smith" userId="068a973b-89ea-429f-a100-5eb88b6f171b" providerId="ADAL" clId="{EFD81B5A-64F8-47BF-8FE2-B82695236ABA}" dt="2024-11-09T02:13:44.180" v="759" actId="700"/>
          <ac:spMkLst>
            <pc:docMk/>
            <pc:sldMk cId="1299392832" sldId="507"/>
            <ac:spMk id="5" creationId="{B2EEC671-CC2C-26E7-3DFA-BC68E48B5BDA}"/>
          </ac:spMkLst>
        </pc:spChg>
        <pc:spChg chg="add del mod ord">
          <ac:chgData name="Brenda Smith" userId="068a973b-89ea-429f-a100-5eb88b6f171b" providerId="ADAL" clId="{EFD81B5A-64F8-47BF-8FE2-B82695236ABA}" dt="2024-11-09T02:13:44.180" v="759" actId="700"/>
          <ac:spMkLst>
            <pc:docMk/>
            <pc:sldMk cId="1299392832" sldId="507"/>
            <ac:spMk id="6" creationId="{C43A64B0-A23E-3BA6-70C0-B600DB574DF7}"/>
          </ac:spMkLst>
        </pc:spChg>
      </pc:sldChg>
      <pc:sldChg chg="modSp new mod">
        <pc:chgData name="Brenda Smith" userId="068a973b-89ea-429f-a100-5eb88b6f171b" providerId="ADAL" clId="{EFD81B5A-64F8-47BF-8FE2-B82695236ABA}" dt="2024-11-09T02:27:50.537" v="943" actId="113"/>
        <pc:sldMkLst>
          <pc:docMk/>
          <pc:sldMk cId="3265231635" sldId="508"/>
        </pc:sldMkLst>
        <pc:spChg chg="mod">
          <ac:chgData name="Brenda Smith" userId="068a973b-89ea-429f-a100-5eb88b6f171b" providerId="ADAL" clId="{EFD81B5A-64F8-47BF-8FE2-B82695236ABA}" dt="2024-11-09T02:27:22.438" v="935" actId="20577"/>
          <ac:spMkLst>
            <pc:docMk/>
            <pc:sldMk cId="3265231635" sldId="508"/>
            <ac:spMk id="2" creationId="{082BD75A-4555-326B-F460-E7B04938FD48}"/>
          </ac:spMkLst>
        </pc:spChg>
        <pc:spChg chg="mod">
          <ac:chgData name="Brenda Smith" userId="068a973b-89ea-429f-a100-5eb88b6f171b" providerId="ADAL" clId="{EFD81B5A-64F8-47BF-8FE2-B82695236ABA}" dt="2024-11-09T02:27:50.537" v="943" actId="113"/>
          <ac:spMkLst>
            <pc:docMk/>
            <pc:sldMk cId="3265231635" sldId="508"/>
            <ac:spMk id="3" creationId="{DAD007D0-37CE-1759-20DA-E33E4F79B529}"/>
          </ac:spMkLst>
        </pc:spChg>
      </pc:sldChg>
      <pc:sldChg chg="addSp delSp modSp new mod modClrScheme chgLayout">
        <pc:chgData name="Brenda Smith" userId="068a973b-89ea-429f-a100-5eb88b6f171b" providerId="ADAL" clId="{EFD81B5A-64F8-47BF-8FE2-B82695236ABA}" dt="2024-11-09T02:28:56.117" v="954" actId="5793"/>
        <pc:sldMkLst>
          <pc:docMk/>
          <pc:sldMk cId="762543420" sldId="509"/>
        </pc:sldMkLst>
        <pc:spChg chg="del mod ord">
          <ac:chgData name="Brenda Smith" userId="068a973b-89ea-429f-a100-5eb88b6f171b" providerId="ADAL" clId="{EFD81B5A-64F8-47BF-8FE2-B82695236ABA}" dt="2024-11-09T02:28:42.172" v="945" actId="700"/>
          <ac:spMkLst>
            <pc:docMk/>
            <pc:sldMk cId="762543420" sldId="509"/>
            <ac:spMk id="2" creationId="{F5D98FBE-0DD2-1CF4-B83E-29E11F40E802}"/>
          </ac:spMkLst>
        </pc:spChg>
        <pc:spChg chg="del mod ord">
          <ac:chgData name="Brenda Smith" userId="068a973b-89ea-429f-a100-5eb88b6f171b" providerId="ADAL" clId="{EFD81B5A-64F8-47BF-8FE2-B82695236ABA}" dt="2024-11-09T02:28:42.172" v="945" actId="700"/>
          <ac:spMkLst>
            <pc:docMk/>
            <pc:sldMk cId="762543420" sldId="509"/>
            <ac:spMk id="3" creationId="{1D577256-6DE2-38A5-E0C4-52627D48830F}"/>
          </ac:spMkLst>
        </pc:spChg>
        <pc:spChg chg="add mod ord">
          <ac:chgData name="Brenda Smith" userId="068a973b-89ea-429f-a100-5eb88b6f171b" providerId="ADAL" clId="{EFD81B5A-64F8-47BF-8FE2-B82695236ABA}" dt="2024-11-09T02:28:45.933" v="950" actId="20577"/>
          <ac:spMkLst>
            <pc:docMk/>
            <pc:sldMk cId="762543420" sldId="509"/>
            <ac:spMk id="4" creationId="{6DBF289C-A344-0934-7253-6CB4D3F70A3C}"/>
          </ac:spMkLst>
        </pc:spChg>
        <pc:spChg chg="add mod ord">
          <ac:chgData name="Brenda Smith" userId="068a973b-89ea-429f-a100-5eb88b6f171b" providerId="ADAL" clId="{EFD81B5A-64F8-47BF-8FE2-B82695236ABA}" dt="2024-11-09T02:28:56.117" v="954" actId="5793"/>
          <ac:spMkLst>
            <pc:docMk/>
            <pc:sldMk cId="762543420" sldId="509"/>
            <ac:spMk id="5" creationId="{FED5675C-D35B-5E9B-6CF6-5F0DC0E5C6C0}"/>
          </ac:spMkLst>
        </pc:spChg>
        <pc:spChg chg="add mod ord">
          <ac:chgData name="Brenda Smith" userId="068a973b-89ea-429f-a100-5eb88b6f171b" providerId="ADAL" clId="{EFD81B5A-64F8-47BF-8FE2-B82695236ABA}" dt="2024-11-09T02:28:42.172" v="945" actId="700"/>
          <ac:spMkLst>
            <pc:docMk/>
            <pc:sldMk cId="762543420" sldId="509"/>
            <ac:spMk id="6" creationId="{0ABB2116-EA01-C3FE-7FF6-B1E4330F8C4E}"/>
          </ac:spMkLst>
        </pc:spChg>
      </pc:sldChg>
      <pc:sldChg chg="addSp delSp modSp new mod modClrScheme chgLayout modNotesTx">
        <pc:chgData name="Brenda Smith" userId="068a973b-89ea-429f-a100-5eb88b6f171b" providerId="ADAL" clId="{EFD81B5A-64F8-47BF-8FE2-B82695236ABA}" dt="2024-11-09T02:40:28.040" v="1379" actId="5793"/>
        <pc:sldMkLst>
          <pc:docMk/>
          <pc:sldMk cId="2776364046" sldId="510"/>
        </pc:sldMkLst>
        <pc:spChg chg="mod ord">
          <ac:chgData name="Brenda Smith" userId="068a973b-89ea-429f-a100-5eb88b6f171b" providerId="ADAL" clId="{EFD81B5A-64F8-47BF-8FE2-B82695236ABA}" dt="2024-11-09T02:29:30.337" v="1007" actId="700"/>
          <ac:spMkLst>
            <pc:docMk/>
            <pc:sldMk cId="2776364046" sldId="510"/>
            <ac:spMk id="2" creationId="{9B8C85E9-BB2D-FA00-6C32-D2AD09E1D280}"/>
          </ac:spMkLst>
        </pc:spChg>
        <pc:spChg chg="del mod ord">
          <ac:chgData name="Brenda Smith" userId="068a973b-89ea-429f-a100-5eb88b6f171b" providerId="ADAL" clId="{EFD81B5A-64F8-47BF-8FE2-B82695236ABA}" dt="2024-11-09T02:29:30.337" v="1007" actId="700"/>
          <ac:spMkLst>
            <pc:docMk/>
            <pc:sldMk cId="2776364046" sldId="510"/>
            <ac:spMk id="3" creationId="{84CA5668-B4F7-9C64-91B0-5835376BCD20}"/>
          </ac:spMkLst>
        </pc:spChg>
        <pc:spChg chg="del">
          <ac:chgData name="Brenda Smith" userId="068a973b-89ea-429f-a100-5eb88b6f171b" providerId="ADAL" clId="{EFD81B5A-64F8-47BF-8FE2-B82695236ABA}" dt="2024-11-09T02:29:30.337" v="1007" actId="700"/>
          <ac:spMkLst>
            <pc:docMk/>
            <pc:sldMk cId="2776364046" sldId="510"/>
            <ac:spMk id="4" creationId="{445FB4AE-545E-0043-603C-27A0CC00EF37}"/>
          </ac:spMkLst>
        </pc:spChg>
        <pc:spChg chg="add mod ord">
          <ac:chgData name="Brenda Smith" userId="068a973b-89ea-429f-a100-5eb88b6f171b" providerId="ADAL" clId="{EFD81B5A-64F8-47BF-8FE2-B82695236ABA}" dt="2024-11-09T02:29:39.851" v="1011" actId="5793"/>
          <ac:spMkLst>
            <pc:docMk/>
            <pc:sldMk cId="2776364046" sldId="510"/>
            <ac:spMk id="5" creationId="{C9A61CD0-490A-E563-0E3E-9E0C08BF7460}"/>
          </ac:spMkLst>
        </pc:spChg>
      </pc:sldChg>
      <pc:sldChg chg="addSp delSp modSp new mod setBg">
        <pc:chgData name="Brenda Smith" userId="068a973b-89ea-429f-a100-5eb88b6f171b" providerId="ADAL" clId="{EFD81B5A-64F8-47BF-8FE2-B82695236ABA}" dt="2024-11-09T02:36:20.475" v="1093" actId="1076"/>
        <pc:sldMkLst>
          <pc:docMk/>
          <pc:sldMk cId="448653992" sldId="511"/>
        </pc:sldMkLst>
        <pc:spChg chg="del">
          <ac:chgData name="Brenda Smith" userId="068a973b-89ea-429f-a100-5eb88b6f171b" providerId="ADAL" clId="{EFD81B5A-64F8-47BF-8FE2-B82695236ABA}" dt="2024-11-09T02:33:25.182" v="1061" actId="26606"/>
          <ac:spMkLst>
            <pc:docMk/>
            <pc:sldMk cId="448653992" sldId="511"/>
            <ac:spMk id="2" creationId="{94927E02-5465-3C90-EE9D-E61964C1E37A}"/>
          </ac:spMkLst>
        </pc:spChg>
        <pc:spChg chg="del">
          <ac:chgData name="Brenda Smith" userId="068a973b-89ea-429f-a100-5eb88b6f171b" providerId="ADAL" clId="{EFD81B5A-64F8-47BF-8FE2-B82695236ABA}" dt="2024-11-09T02:31:29.410" v="1013" actId="3680"/>
          <ac:spMkLst>
            <pc:docMk/>
            <pc:sldMk cId="448653992" sldId="511"/>
            <ac:spMk id="3" creationId="{7F7D0F0F-E2D4-75E3-4FCE-ADC13E049761}"/>
          </ac:spMkLst>
        </pc:spChg>
        <pc:spChg chg="add mod">
          <ac:chgData name="Brenda Smith" userId="068a973b-89ea-429f-a100-5eb88b6f171b" providerId="ADAL" clId="{EFD81B5A-64F8-47BF-8FE2-B82695236ABA}" dt="2024-11-09T02:36:20.475" v="1093" actId="1076"/>
          <ac:spMkLst>
            <pc:docMk/>
            <pc:sldMk cId="448653992" sldId="511"/>
            <ac:spMk id="5" creationId="{ACB3B6ED-AE5B-1EF2-9AF0-069883B553B6}"/>
          </ac:spMkLst>
        </pc:spChg>
        <pc:graphicFrameChg chg="add mod ord modGraphic">
          <ac:chgData name="Brenda Smith" userId="068a973b-89ea-429f-a100-5eb88b6f171b" providerId="ADAL" clId="{EFD81B5A-64F8-47BF-8FE2-B82695236ABA}" dt="2024-11-09T02:35:28.167" v="1088" actId="20577"/>
          <ac:graphicFrameMkLst>
            <pc:docMk/>
            <pc:sldMk cId="448653992" sldId="511"/>
            <ac:graphicFrameMk id="4" creationId="{DBE56625-440A-637C-5315-CC2EF57A0FEF}"/>
          </ac:graphicFrameMkLst>
        </pc:graphicFrameChg>
      </pc:sldChg>
      <pc:sldChg chg="addSp delSp modSp new del mod">
        <pc:chgData name="Brenda Smith" userId="068a973b-89ea-429f-a100-5eb88b6f171b" providerId="ADAL" clId="{EFD81B5A-64F8-47BF-8FE2-B82695236ABA}" dt="2024-11-09T02:35:35.371" v="1089" actId="47"/>
        <pc:sldMkLst>
          <pc:docMk/>
          <pc:sldMk cId="1539735455" sldId="512"/>
        </pc:sldMkLst>
        <pc:spChg chg="del">
          <ac:chgData name="Brenda Smith" userId="068a973b-89ea-429f-a100-5eb88b6f171b" providerId="ADAL" clId="{EFD81B5A-64F8-47BF-8FE2-B82695236ABA}" dt="2024-11-09T02:34:11.778" v="1063" actId="1032"/>
          <ac:spMkLst>
            <pc:docMk/>
            <pc:sldMk cId="1539735455" sldId="512"/>
            <ac:spMk id="3" creationId="{33B26455-7714-2965-2A25-A12ADEE9BD22}"/>
          </ac:spMkLst>
        </pc:spChg>
        <pc:graphicFrameChg chg="add mod modGraphic">
          <ac:chgData name="Brenda Smith" userId="068a973b-89ea-429f-a100-5eb88b6f171b" providerId="ADAL" clId="{EFD81B5A-64F8-47BF-8FE2-B82695236ABA}" dt="2024-11-09T02:34:58.096" v="1073" actId="20577"/>
          <ac:graphicFrameMkLst>
            <pc:docMk/>
            <pc:sldMk cId="1539735455" sldId="512"/>
            <ac:graphicFrameMk id="4" creationId="{9FA4B915-35ED-5422-9F1E-3761F979C792}"/>
          </ac:graphicFrameMkLst>
        </pc:graphicFrameChg>
      </pc:sldChg>
      <pc:sldChg chg="modSp new mod modNotesTx">
        <pc:chgData name="Brenda Smith" userId="068a973b-89ea-429f-a100-5eb88b6f171b" providerId="ADAL" clId="{EFD81B5A-64F8-47BF-8FE2-B82695236ABA}" dt="2024-11-09T02:40:18.865" v="1375" actId="6549"/>
        <pc:sldMkLst>
          <pc:docMk/>
          <pc:sldMk cId="4020065751" sldId="512"/>
        </pc:sldMkLst>
        <pc:spChg chg="mod">
          <ac:chgData name="Brenda Smith" userId="068a973b-89ea-429f-a100-5eb88b6f171b" providerId="ADAL" clId="{EFD81B5A-64F8-47BF-8FE2-B82695236ABA}" dt="2024-11-09T02:36:54.862" v="1147" actId="20577"/>
          <ac:spMkLst>
            <pc:docMk/>
            <pc:sldMk cId="4020065751" sldId="512"/>
            <ac:spMk id="2" creationId="{54445F41-0F53-A63E-78F6-E42CB1A3EBEF}"/>
          </ac:spMkLst>
        </pc:spChg>
        <pc:spChg chg="mod">
          <ac:chgData name="Brenda Smith" userId="068a973b-89ea-429f-a100-5eb88b6f171b" providerId="ADAL" clId="{EFD81B5A-64F8-47BF-8FE2-B82695236ABA}" dt="2024-11-09T02:37:05.725" v="1181" actId="20577"/>
          <ac:spMkLst>
            <pc:docMk/>
            <pc:sldMk cId="4020065751" sldId="512"/>
            <ac:spMk id="3" creationId="{DBEAAE70-1B70-67D0-C047-65C372178F38}"/>
          </ac:spMkLst>
        </pc:spChg>
      </pc:sldChg>
      <pc:sldChg chg="addSp modSp new mod modClrScheme chgLayout">
        <pc:chgData name="Brenda Smith" userId="068a973b-89ea-429f-a100-5eb88b6f171b" providerId="ADAL" clId="{EFD81B5A-64F8-47BF-8FE2-B82695236ABA}" dt="2024-11-11T23:21:54.874" v="1823" actId="20577"/>
        <pc:sldMkLst>
          <pc:docMk/>
          <pc:sldMk cId="1056066244" sldId="513"/>
        </pc:sldMkLst>
        <pc:spChg chg="mod ord">
          <ac:chgData name="Brenda Smith" userId="068a973b-89ea-429f-a100-5eb88b6f171b" providerId="ADAL" clId="{EFD81B5A-64F8-47BF-8FE2-B82695236ABA}" dt="2024-11-11T23:21:48.384" v="1822" actId="20577"/>
          <ac:spMkLst>
            <pc:docMk/>
            <pc:sldMk cId="1056066244" sldId="513"/>
            <ac:spMk id="2" creationId="{976C5A24-4C8E-FA2D-9757-30466FA60F1D}"/>
          </ac:spMkLst>
        </pc:spChg>
        <pc:spChg chg="mod ord">
          <ac:chgData name="Brenda Smith" userId="068a973b-89ea-429f-a100-5eb88b6f171b" providerId="ADAL" clId="{EFD81B5A-64F8-47BF-8FE2-B82695236ABA}" dt="2024-11-11T23:21:54.874" v="1823" actId="20577"/>
          <ac:spMkLst>
            <pc:docMk/>
            <pc:sldMk cId="1056066244" sldId="513"/>
            <ac:spMk id="3" creationId="{A6588281-E449-807F-35D6-A28B54DB443F}"/>
          </ac:spMkLst>
        </pc:spChg>
        <pc:spChg chg="mod ord">
          <ac:chgData name="Brenda Smith" userId="068a973b-89ea-429f-a100-5eb88b6f171b" providerId="ADAL" clId="{EFD81B5A-64F8-47BF-8FE2-B82695236ABA}" dt="2024-11-11T23:21:44.112" v="1818" actId="5793"/>
          <ac:spMkLst>
            <pc:docMk/>
            <pc:sldMk cId="1056066244" sldId="513"/>
            <ac:spMk id="4" creationId="{749ABEB8-7808-E0DF-0FCE-01BC008DE2B3}"/>
          </ac:spMkLst>
        </pc:spChg>
        <pc:spChg chg="add mod ord">
          <ac:chgData name="Brenda Smith" userId="068a973b-89ea-429f-a100-5eb88b6f171b" providerId="ADAL" clId="{EFD81B5A-64F8-47BF-8FE2-B82695236ABA}" dt="2024-11-11T23:21:29.410" v="1815" actId="20577"/>
          <ac:spMkLst>
            <pc:docMk/>
            <pc:sldMk cId="1056066244" sldId="513"/>
            <ac:spMk id="5" creationId="{E6C246B0-9588-E565-BD61-3DE89B8BF4D5}"/>
          </ac:spMkLst>
        </pc:spChg>
        <pc:spChg chg="add mod ord">
          <ac:chgData name="Brenda Smith" userId="068a973b-89ea-429f-a100-5eb88b6f171b" providerId="ADAL" clId="{EFD81B5A-64F8-47BF-8FE2-B82695236ABA}" dt="2024-11-11T23:21:36.380" v="1816" actId="6549"/>
          <ac:spMkLst>
            <pc:docMk/>
            <pc:sldMk cId="1056066244" sldId="513"/>
            <ac:spMk id="6" creationId="{D789A3A2-9ECE-B26C-9CB2-B1C33D2341A4}"/>
          </ac:spMkLst>
        </pc:spChg>
      </pc:sldChg>
      <pc:sldChg chg="addSp delSp modSp new mod modClrScheme chgLayout">
        <pc:chgData name="Brenda Smith" userId="068a973b-89ea-429f-a100-5eb88b6f171b" providerId="ADAL" clId="{EFD81B5A-64F8-47BF-8FE2-B82695236ABA}" dt="2024-11-11T23:23:15.005" v="1842" actId="478"/>
        <pc:sldMkLst>
          <pc:docMk/>
          <pc:sldMk cId="458848089" sldId="514"/>
        </pc:sldMkLst>
        <pc:spChg chg="del">
          <ac:chgData name="Brenda Smith" userId="068a973b-89ea-429f-a100-5eb88b6f171b" providerId="ADAL" clId="{EFD81B5A-64F8-47BF-8FE2-B82695236ABA}" dt="2024-11-11T23:22:51.883" v="1825" actId="700"/>
          <ac:spMkLst>
            <pc:docMk/>
            <pc:sldMk cId="458848089" sldId="514"/>
            <ac:spMk id="2" creationId="{4CA66061-1383-9F85-7DF1-6732201A8C5C}"/>
          </ac:spMkLst>
        </pc:spChg>
        <pc:spChg chg="del mod ord">
          <ac:chgData name="Brenda Smith" userId="068a973b-89ea-429f-a100-5eb88b6f171b" providerId="ADAL" clId="{EFD81B5A-64F8-47BF-8FE2-B82695236ABA}" dt="2024-11-11T23:22:51.883" v="1825" actId="700"/>
          <ac:spMkLst>
            <pc:docMk/>
            <pc:sldMk cId="458848089" sldId="514"/>
            <ac:spMk id="3" creationId="{A6A80507-C35C-D7A9-51AE-3BF4F929CA2F}"/>
          </ac:spMkLst>
        </pc:spChg>
        <pc:spChg chg="del mod ord">
          <ac:chgData name="Brenda Smith" userId="068a973b-89ea-429f-a100-5eb88b6f171b" providerId="ADAL" clId="{EFD81B5A-64F8-47BF-8FE2-B82695236ABA}" dt="2024-11-11T23:22:51.883" v="1825" actId="700"/>
          <ac:spMkLst>
            <pc:docMk/>
            <pc:sldMk cId="458848089" sldId="514"/>
            <ac:spMk id="4" creationId="{2ACC53CF-0A14-F1FF-8103-55B0A60AFD83}"/>
          </ac:spMkLst>
        </pc:spChg>
        <pc:spChg chg="add mod ord">
          <ac:chgData name="Brenda Smith" userId="068a973b-89ea-429f-a100-5eb88b6f171b" providerId="ADAL" clId="{EFD81B5A-64F8-47BF-8FE2-B82695236ABA}" dt="2024-11-11T23:22:56.821" v="1841" actId="20577"/>
          <ac:spMkLst>
            <pc:docMk/>
            <pc:sldMk cId="458848089" sldId="514"/>
            <ac:spMk id="5" creationId="{B55A383A-D024-86D9-3CD1-F656A744C1E9}"/>
          </ac:spMkLst>
        </pc:spChg>
        <pc:spChg chg="add del mod ord">
          <ac:chgData name="Brenda Smith" userId="068a973b-89ea-429f-a100-5eb88b6f171b" providerId="ADAL" clId="{EFD81B5A-64F8-47BF-8FE2-B82695236ABA}" dt="2024-11-11T23:23:15.005" v="1842" actId="478"/>
          <ac:spMkLst>
            <pc:docMk/>
            <pc:sldMk cId="458848089" sldId="514"/>
            <ac:spMk id="6" creationId="{60D99449-2EF2-C243-220C-04C079AE18F2}"/>
          </ac:spMkLst>
        </pc:spChg>
      </pc:sldChg>
      <pc:sldChg chg="addSp delSp modSp new mod modClrScheme chgLayout">
        <pc:chgData name="Brenda Smith" userId="068a973b-89ea-429f-a100-5eb88b6f171b" providerId="ADAL" clId="{EFD81B5A-64F8-47BF-8FE2-B82695236ABA}" dt="2024-11-11T23:43:27.326" v="2101" actId="121"/>
        <pc:sldMkLst>
          <pc:docMk/>
          <pc:sldMk cId="3200530180" sldId="515"/>
        </pc:sldMkLst>
        <pc:spChg chg="del">
          <ac:chgData name="Brenda Smith" userId="068a973b-89ea-429f-a100-5eb88b6f171b" providerId="ADAL" clId="{EFD81B5A-64F8-47BF-8FE2-B82695236ABA}" dt="2024-11-11T23:24:12.631" v="1846" actId="700"/>
          <ac:spMkLst>
            <pc:docMk/>
            <pc:sldMk cId="3200530180" sldId="515"/>
            <ac:spMk id="2" creationId="{542748D7-D17C-01E8-65E4-52576C8A086A}"/>
          </ac:spMkLst>
        </pc:spChg>
        <pc:spChg chg="del">
          <ac:chgData name="Brenda Smith" userId="068a973b-89ea-429f-a100-5eb88b6f171b" providerId="ADAL" clId="{EFD81B5A-64F8-47BF-8FE2-B82695236ABA}" dt="2024-11-11T23:24:12.631" v="1846" actId="700"/>
          <ac:spMkLst>
            <pc:docMk/>
            <pc:sldMk cId="3200530180" sldId="515"/>
            <ac:spMk id="3" creationId="{276565BF-516C-3388-F7C5-5656E47E6CDC}"/>
          </ac:spMkLst>
        </pc:spChg>
        <pc:spChg chg="del">
          <ac:chgData name="Brenda Smith" userId="068a973b-89ea-429f-a100-5eb88b6f171b" providerId="ADAL" clId="{EFD81B5A-64F8-47BF-8FE2-B82695236ABA}" dt="2024-11-11T23:24:12.631" v="1846" actId="700"/>
          <ac:spMkLst>
            <pc:docMk/>
            <pc:sldMk cId="3200530180" sldId="515"/>
            <ac:spMk id="4" creationId="{0554237F-9024-5B67-4D42-9A1A2BEDEADC}"/>
          </ac:spMkLst>
        </pc:spChg>
        <pc:spChg chg="del">
          <ac:chgData name="Brenda Smith" userId="068a973b-89ea-429f-a100-5eb88b6f171b" providerId="ADAL" clId="{EFD81B5A-64F8-47BF-8FE2-B82695236ABA}" dt="2024-11-11T23:24:12.631" v="1846" actId="700"/>
          <ac:spMkLst>
            <pc:docMk/>
            <pc:sldMk cId="3200530180" sldId="515"/>
            <ac:spMk id="5" creationId="{F05F724C-5486-A600-3FC9-059A779DEA48}"/>
          </ac:spMkLst>
        </pc:spChg>
        <pc:spChg chg="del">
          <ac:chgData name="Brenda Smith" userId="068a973b-89ea-429f-a100-5eb88b6f171b" providerId="ADAL" clId="{EFD81B5A-64F8-47BF-8FE2-B82695236ABA}" dt="2024-11-11T23:24:12.631" v="1846" actId="700"/>
          <ac:spMkLst>
            <pc:docMk/>
            <pc:sldMk cId="3200530180" sldId="515"/>
            <ac:spMk id="6" creationId="{216F9866-5753-1253-6017-2E1642D5B536}"/>
          </ac:spMkLst>
        </pc:spChg>
        <pc:spChg chg="add del mod">
          <ac:chgData name="Brenda Smith" userId="068a973b-89ea-429f-a100-5eb88b6f171b" providerId="ADAL" clId="{EFD81B5A-64F8-47BF-8FE2-B82695236ABA}" dt="2024-11-11T23:26:25.601" v="1902" actId="478"/>
          <ac:spMkLst>
            <pc:docMk/>
            <pc:sldMk cId="3200530180" sldId="515"/>
            <ac:spMk id="7" creationId="{F594771D-56C7-B138-36E7-7028421F0312}"/>
          </ac:spMkLst>
        </pc:spChg>
        <pc:spChg chg="add del mod">
          <ac:chgData name="Brenda Smith" userId="068a973b-89ea-429f-a100-5eb88b6f171b" providerId="ADAL" clId="{EFD81B5A-64F8-47BF-8FE2-B82695236ABA}" dt="2024-11-11T23:26:57.953" v="1904" actId="478"/>
          <ac:spMkLst>
            <pc:docMk/>
            <pc:sldMk cId="3200530180" sldId="515"/>
            <ac:spMk id="8" creationId="{2D92DE79-AF8C-895B-900D-2A85E5CC0ECF}"/>
          </ac:spMkLst>
        </pc:spChg>
        <pc:spChg chg="add del mod ord">
          <ac:chgData name="Brenda Smith" userId="068a973b-89ea-429f-a100-5eb88b6f171b" providerId="ADAL" clId="{EFD81B5A-64F8-47BF-8FE2-B82695236ABA}" dt="2024-11-11T23:26:07.824" v="1897" actId="700"/>
          <ac:spMkLst>
            <pc:docMk/>
            <pc:sldMk cId="3200530180" sldId="515"/>
            <ac:spMk id="9" creationId="{29AB4BBD-6C1B-5177-F494-3061B4ADE2B3}"/>
          </ac:spMkLst>
        </pc:spChg>
        <pc:spChg chg="add del mod ord">
          <ac:chgData name="Brenda Smith" userId="068a973b-89ea-429f-a100-5eb88b6f171b" providerId="ADAL" clId="{EFD81B5A-64F8-47BF-8FE2-B82695236ABA}" dt="2024-11-11T23:26:07.824" v="1897" actId="700"/>
          <ac:spMkLst>
            <pc:docMk/>
            <pc:sldMk cId="3200530180" sldId="515"/>
            <ac:spMk id="10" creationId="{43BDF645-E800-786E-D5E4-2FFA7C7AD12E}"/>
          </ac:spMkLst>
        </pc:spChg>
        <pc:spChg chg="add del mod ord">
          <ac:chgData name="Brenda Smith" userId="068a973b-89ea-429f-a100-5eb88b6f171b" providerId="ADAL" clId="{EFD81B5A-64F8-47BF-8FE2-B82695236ABA}" dt="2024-11-11T23:26:07.824" v="1897" actId="700"/>
          <ac:spMkLst>
            <pc:docMk/>
            <pc:sldMk cId="3200530180" sldId="515"/>
            <ac:spMk id="11" creationId="{7720164D-98B4-88D6-92B2-14A3190AD1CE}"/>
          </ac:spMkLst>
        </pc:spChg>
        <pc:spChg chg="add del mod ord">
          <ac:chgData name="Brenda Smith" userId="068a973b-89ea-429f-a100-5eb88b6f171b" providerId="ADAL" clId="{EFD81B5A-64F8-47BF-8FE2-B82695236ABA}" dt="2024-11-11T23:27:42.178" v="1907" actId="700"/>
          <ac:spMkLst>
            <pc:docMk/>
            <pc:sldMk cId="3200530180" sldId="515"/>
            <ac:spMk id="12" creationId="{C2008244-B18C-F502-AD99-6654E1F1C927}"/>
          </ac:spMkLst>
        </pc:spChg>
        <pc:spChg chg="add mod ord">
          <ac:chgData name="Brenda Smith" userId="068a973b-89ea-429f-a100-5eb88b6f171b" providerId="ADAL" clId="{EFD81B5A-64F8-47BF-8FE2-B82695236ABA}" dt="2024-11-11T23:32:45.967" v="1956" actId="14100"/>
          <ac:spMkLst>
            <pc:docMk/>
            <pc:sldMk cId="3200530180" sldId="515"/>
            <ac:spMk id="13" creationId="{42716CC2-A346-3739-7F3A-0743A35E1B88}"/>
          </ac:spMkLst>
        </pc:spChg>
        <pc:spChg chg="add del mod ord">
          <ac:chgData name="Brenda Smith" userId="068a973b-89ea-429f-a100-5eb88b6f171b" providerId="ADAL" clId="{EFD81B5A-64F8-47BF-8FE2-B82695236ABA}" dt="2024-11-11T23:27:42.178" v="1907" actId="700"/>
          <ac:spMkLst>
            <pc:docMk/>
            <pc:sldMk cId="3200530180" sldId="515"/>
            <ac:spMk id="14" creationId="{344263D2-D521-E179-21A9-824DD5C6248B}"/>
          </ac:spMkLst>
        </pc:spChg>
        <pc:spChg chg="add mod ord">
          <ac:chgData name="Brenda Smith" userId="068a973b-89ea-429f-a100-5eb88b6f171b" providerId="ADAL" clId="{EFD81B5A-64F8-47BF-8FE2-B82695236ABA}" dt="2024-11-11T23:32:17.254" v="1954" actId="6549"/>
          <ac:spMkLst>
            <pc:docMk/>
            <pc:sldMk cId="3200530180" sldId="515"/>
            <ac:spMk id="15" creationId="{6FE620D4-EDFF-2EC4-84A9-FF28E185626D}"/>
          </ac:spMkLst>
        </pc:spChg>
        <pc:spChg chg="add del mod ord">
          <ac:chgData name="Brenda Smith" userId="068a973b-89ea-429f-a100-5eb88b6f171b" providerId="ADAL" clId="{EFD81B5A-64F8-47BF-8FE2-B82695236ABA}" dt="2024-11-11T23:28:13.020" v="1910" actId="700"/>
          <ac:spMkLst>
            <pc:docMk/>
            <pc:sldMk cId="3200530180" sldId="515"/>
            <ac:spMk id="16" creationId="{965B9D06-2E93-8064-2D3C-666BF216EDA9}"/>
          </ac:spMkLst>
        </pc:spChg>
        <pc:spChg chg="add del mod ord">
          <ac:chgData name="Brenda Smith" userId="068a973b-89ea-429f-a100-5eb88b6f171b" providerId="ADAL" clId="{EFD81B5A-64F8-47BF-8FE2-B82695236ABA}" dt="2024-11-11T23:30:26.030" v="1911" actId="700"/>
          <ac:spMkLst>
            <pc:docMk/>
            <pc:sldMk cId="3200530180" sldId="515"/>
            <ac:spMk id="17" creationId="{4C599EE9-D0F7-148A-991C-D2131F9694D7}"/>
          </ac:spMkLst>
        </pc:spChg>
        <pc:spChg chg="add del mod ord">
          <ac:chgData name="Brenda Smith" userId="068a973b-89ea-429f-a100-5eb88b6f171b" providerId="ADAL" clId="{EFD81B5A-64F8-47BF-8FE2-B82695236ABA}" dt="2024-11-11T23:30:30.392" v="1912" actId="931"/>
          <ac:spMkLst>
            <pc:docMk/>
            <pc:sldMk cId="3200530180" sldId="515"/>
            <ac:spMk id="18" creationId="{2D6B4BD0-A9E2-6463-D684-59DB901B80BA}"/>
          </ac:spMkLst>
        </pc:spChg>
        <pc:spChg chg="add mod">
          <ac:chgData name="Brenda Smith" userId="068a973b-89ea-429f-a100-5eb88b6f171b" providerId="ADAL" clId="{EFD81B5A-64F8-47BF-8FE2-B82695236ABA}" dt="2024-11-11T23:43:27.326" v="2101" actId="121"/>
          <ac:spMkLst>
            <pc:docMk/>
            <pc:sldMk cId="3200530180" sldId="515"/>
            <ac:spMk id="22" creationId="{69A66CF5-7C82-4810-2A22-0369334325FB}"/>
          </ac:spMkLst>
        </pc:spChg>
        <pc:picChg chg="add mod ord">
          <ac:chgData name="Brenda Smith" userId="068a973b-89ea-429f-a100-5eb88b6f171b" providerId="ADAL" clId="{EFD81B5A-64F8-47BF-8FE2-B82695236ABA}" dt="2024-11-11T23:31:00.114" v="1917" actId="26606"/>
          <ac:picMkLst>
            <pc:docMk/>
            <pc:sldMk cId="3200530180" sldId="515"/>
            <ac:picMk id="20" creationId="{BF044230-72AF-0364-AED0-DE827045B402}"/>
          </ac:picMkLst>
        </pc:picChg>
      </pc:sldChg>
      <pc:sldChg chg="addSp delSp modSp add mod modClrScheme chgLayout modNotesTx">
        <pc:chgData name="Brenda Smith" userId="068a973b-89ea-429f-a100-5eb88b6f171b" providerId="ADAL" clId="{EFD81B5A-64F8-47BF-8FE2-B82695236ABA}" dt="2024-11-11T23:54:16.717" v="2496" actId="20577"/>
        <pc:sldMkLst>
          <pc:docMk/>
          <pc:sldMk cId="638545089" sldId="516"/>
        </pc:sldMkLst>
        <pc:spChg chg="add del mod">
          <ac:chgData name="Brenda Smith" userId="068a973b-89ea-429f-a100-5eb88b6f171b" providerId="ADAL" clId="{EFD81B5A-64F8-47BF-8FE2-B82695236ABA}" dt="2024-11-11T23:33:51.913" v="1963" actId="700"/>
          <ac:spMkLst>
            <pc:docMk/>
            <pc:sldMk cId="638545089" sldId="516"/>
            <ac:spMk id="3" creationId="{B5126E3A-EC4B-889A-0B71-C80B3E1D9606}"/>
          </ac:spMkLst>
        </pc:spChg>
        <pc:spChg chg="mod ord">
          <ac:chgData name="Brenda Smith" userId="068a973b-89ea-429f-a100-5eb88b6f171b" providerId="ADAL" clId="{EFD81B5A-64F8-47BF-8FE2-B82695236ABA}" dt="2024-11-11T23:35:08.508" v="1976" actId="113"/>
          <ac:spMkLst>
            <pc:docMk/>
            <pc:sldMk cId="638545089" sldId="516"/>
            <ac:spMk id="12" creationId="{C2008244-B18C-F502-AD99-6654E1F1C927}"/>
          </ac:spMkLst>
        </pc:spChg>
        <pc:spChg chg="mod ord">
          <ac:chgData name="Brenda Smith" userId="068a973b-89ea-429f-a100-5eb88b6f171b" providerId="ADAL" clId="{EFD81B5A-64F8-47BF-8FE2-B82695236ABA}" dt="2024-11-11T23:53:29.613" v="2345" actId="20577"/>
          <ac:spMkLst>
            <pc:docMk/>
            <pc:sldMk cId="638545089" sldId="516"/>
            <ac:spMk id="13" creationId="{42716CC2-A346-3739-7F3A-0743A35E1B88}"/>
          </ac:spMkLst>
        </pc:spChg>
        <pc:spChg chg="del">
          <ac:chgData name="Brenda Smith" userId="068a973b-89ea-429f-a100-5eb88b6f171b" providerId="ADAL" clId="{EFD81B5A-64F8-47BF-8FE2-B82695236ABA}" dt="2024-11-11T23:33:22.110" v="1962" actId="478"/>
          <ac:spMkLst>
            <pc:docMk/>
            <pc:sldMk cId="638545089" sldId="516"/>
            <ac:spMk id="14" creationId="{344263D2-D521-E179-21A9-824DD5C6248B}"/>
          </ac:spMkLst>
        </pc:spChg>
      </pc:sldChg>
      <pc:sldChg chg="addSp delSp modSp new mod modClrScheme chgLayout">
        <pc:chgData name="Brenda Smith" userId="068a973b-89ea-429f-a100-5eb88b6f171b" providerId="ADAL" clId="{EFD81B5A-64F8-47BF-8FE2-B82695236ABA}" dt="2024-11-11T23:39:04.873" v="2044" actId="1076"/>
        <pc:sldMkLst>
          <pc:docMk/>
          <pc:sldMk cId="3159391110" sldId="517"/>
        </pc:sldMkLst>
        <pc:spChg chg="del mod ord">
          <ac:chgData name="Brenda Smith" userId="068a973b-89ea-429f-a100-5eb88b6f171b" providerId="ADAL" clId="{EFD81B5A-64F8-47BF-8FE2-B82695236ABA}" dt="2024-11-11T23:35:39.711" v="1978" actId="700"/>
          <ac:spMkLst>
            <pc:docMk/>
            <pc:sldMk cId="3159391110" sldId="517"/>
            <ac:spMk id="2" creationId="{1B92B9C1-6B5B-C17B-A7C2-D37D03CDAF89}"/>
          </ac:spMkLst>
        </pc:spChg>
        <pc:spChg chg="del mod ord">
          <ac:chgData name="Brenda Smith" userId="068a973b-89ea-429f-a100-5eb88b6f171b" providerId="ADAL" clId="{EFD81B5A-64F8-47BF-8FE2-B82695236ABA}" dt="2024-11-11T23:35:39.711" v="1978" actId="700"/>
          <ac:spMkLst>
            <pc:docMk/>
            <pc:sldMk cId="3159391110" sldId="517"/>
            <ac:spMk id="3" creationId="{325721A4-0F48-5696-C25C-7398497BF845}"/>
          </ac:spMkLst>
        </pc:spChg>
        <pc:spChg chg="add mod ord">
          <ac:chgData name="Brenda Smith" userId="068a973b-89ea-429f-a100-5eb88b6f171b" providerId="ADAL" clId="{EFD81B5A-64F8-47BF-8FE2-B82695236ABA}" dt="2024-11-11T23:35:47.267" v="2008" actId="20577"/>
          <ac:spMkLst>
            <pc:docMk/>
            <pc:sldMk cId="3159391110" sldId="517"/>
            <ac:spMk id="4" creationId="{FA7406C2-7473-1596-1E32-5018EEDC4B31}"/>
          </ac:spMkLst>
        </pc:spChg>
        <pc:spChg chg="add mod ord">
          <ac:chgData name="Brenda Smith" userId="068a973b-89ea-429f-a100-5eb88b6f171b" providerId="ADAL" clId="{EFD81B5A-64F8-47BF-8FE2-B82695236ABA}" dt="2024-11-11T23:36:47.002" v="2022" actId="113"/>
          <ac:spMkLst>
            <pc:docMk/>
            <pc:sldMk cId="3159391110" sldId="517"/>
            <ac:spMk id="5" creationId="{8D4685FE-9024-9869-26E2-D958F52CFE95}"/>
          </ac:spMkLst>
        </pc:spChg>
        <pc:spChg chg="add del mod ord">
          <ac:chgData name="Brenda Smith" userId="068a973b-89ea-429f-a100-5eb88b6f171b" providerId="ADAL" clId="{EFD81B5A-64F8-47BF-8FE2-B82695236ABA}" dt="2024-11-11T23:38:05.325" v="2031" actId="478"/>
          <ac:spMkLst>
            <pc:docMk/>
            <pc:sldMk cId="3159391110" sldId="517"/>
            <ac:spMk id="6" creationId="{40952333-53BF-5DA7-887F-2F034BB74109}"/>
          </ac:spMkLst>
        </pc:spChg>
        <pc:spChg chg="add mod">
          <ac:chgData name="Brenda Smith" userId="068a973b-89ea-429f-a100-5eb88b6f171b" providerId="ADAL" clId="{EFD81B5A-64F8-47BF-8FE2-B82695236ABA}" dt="2024-11-11T23:39:04.873" v="2044" actId="1076"/>
          <ac:spMkLst>
            <pc:docMk/>
            <pc:sldMk cId="3159391110" sldId="517"/>
            <ac:spMk id="7" creationId="{E1A49327-378F-B6D8-255C-F5F27BBED5D1}"/>
          </ac:spMkLst>
        </pc:spChg>
        <pc:spChg chg="add del">
          <ac:chgData name="Brenda Smith" userId="068a973b-89ea-429f-a100-5eb88b6f171b" providerId="ADAL" clId="{EFD81B5A-64F8-47BF-8FE2-B82695236ABA}" dt="2024-11-11T23:38:30.546" v="2034" actId="11529"/>
          <ac:spMkLst>
            <pc:docMk/>
            <pc:sldMk cId="3159391110" sldId="517"/>
            <ac:spMk id="8" creationId="{ECFE318F-9945-37D1-E29F-B8EDD377B27E}"/>
          </ac:spMkLst>
        </pc:spChg>
      </pc:sldChg>
      <pc:sldChg chg="addSp delSp modSp new mod modClrScheme chgLayout modNotesTx">
        <pc:chgData name="Brenda Smith" userId="068a973b-89ea-429f-a100-5eb88b6f171b" providerId="ADAL" clId="{EFD81B5A-64F8-47BF-8FE2-B82695236ABA}" dt="2024-11-11T23:45:43.477" v="2117" actId="12"/>
        <pc:sldMkLst>
          <pc:docMk/>
          <pc:sldMk cId="4096134000" sldId="518"/>
        </pc:sldMkLst>
        <pc:spChg chg="mod ord">
          <ac:chgData name="Brenda Smith" userId="068a973b-89ea-429f-a100-5eb88b6f171b" providerId="ADAL" clId="{EFD81B5A-64F8-47BF-8FE2-B82695236ABA}" dt="2024-11-11T23:45:00.712" v="2112" actId="26606"/>
          <ac:spMkLst>
            <pc:docMk/>
            <pc:sldMk cId="4096134000" sldId="518"/>
            <ac:spMk id="2" creationId="{99EDD3F4-4203-3BDB-304E-D7F4D9641A78}"/>
          </ac:spMkLst>
        </pc:spChg>
        <pc:spChg chg="del mod ord">
          <ac:chgData name="Brenda Smith" userId="068a973b-89ea-429f-a100-5eb88b6f171b" providerId="ADAL" clId="{EFD81B5A-64F8-47BF-8FE2-B82695236ABA}" dt="2024-11-11T23:40:43.353" v="2076" actId="700"/>
          <ac:spMkLst>
            <pc:docMk/>
            <pc:sldMk cId="4096134000" sldId="518"/>
            <ac:spMk id="3" creationId="{D1F4E27D-06E0-3C9A-AB43-221766B8A3C9}"/>
          </ac:spMkLst>
        </pc:spChg>
        <pc:spChg chg="del">
          <ac:chgData name="Brenda Smith" userId="068a973b-89ea-429f-a100-5eb88b6f171b" providerId="ADAL" clId="{EFD81B5A-64F8-47BF-8FE2-B82695236ABA}" dt="2024-11-11T23:40:43.353" v="2076" actId="700"/>
          <ac:spMkLst>
            <pc:docMk/>
            <pc:sldMk cId="4096134000" sldId="518"/>
            <ac:spMk id="4" creationId="{63C1127B-37A3-ACD1-B0A5-298CF889B027}"/>
          </ac:spMkLst>
        </pc:spChg>
        <pc:spChg chg="add del mod ord">
          <ac:chgData name="Brenda Smith" userId="068a973b-89ea-429f-a100-5eb88b6f171b" providerId="ADAL" clId="{EFD81B5A-64F8-47BF-8FE2-B82695236ABA}" dt="2024-11-11T23:44:14.953" v="2103" actId="1032"/>
          <ac:spMkLst>
            <pc:docMk/>
            <pc:sldMk cId="4096134000" sldId="518"/>
            <ac:spMk id="5" creationId="{ECD6D187-70C7-D713-1C97-1FB3068EAD5D}"/>
          </ac:spMkLst>
        </pc:spChg>
        <pc:spChg chg="add del mod">
          <ac:chgData name="Brenda Smith" userId="068a973b-89ea-429f-a100-5eb88b6f171b" providerId="ADAL" clId="{EFD81B5A-64F8-47BF-8FE2-B82695236ABA}" dt="2024-11-11T23:45:08.271" v="2114" actId="478"/>
          <ac:spMkLst>
            <pc:docMk/>
            <pc:sldMk cId="4096134000" sldId="518"/>
            <ac:spMk id="11" creationId="{7F386CB4-FF60-46AE-30E3-62B1EB0CCA3F}"/>
          </ac:spMkLst>
        </pc:spChg>
        <pc:spChg chg="add del mod">
          <ac:chgData name="Brenda Smith" userId="068a973b-89ea-429f-a100-5eb88b6f171b" providerId="ADAL" clId="{EFD81B5A-64F8-47BF-8FE2-B82695236ABA}" dt="2024-11-11T23:45:06.033" v="2113" actId="478"/>
          <ac:spMkLst>
            <pc:docMk/>
            <pc:sldMk cId="4096134000" sldId="518"/>
            <ac:spMk id="13" creationId="{899C9AFE-E191-23D1-0C6D-018D6060D8E1}"/>
          </ac:spMkLst>
        </pc:spChg>
        <pc:graphicFrameChg chg="add mod modGraphic">
          <ac:chgData name="Brenda Smith" userId="068a973b-89ea-429f-a100-5eb88b6f171b" providerId="ADAL" clId="{EFD81B5A-64F8-47BF-8FE2-B82695236ABA}" dt="2024-11-11T23:45:21.894" v="2116" actId="14100"/>
          <ac:graphicFrameMkLst>
            <pc:docMk/>
            <pc:sldMk cId="4096134000" sldId="518"/>
            <ac:graphicFrameMk id="6" creationId="{3AE2C6D9-47C1-79AC-BBD8-7A0406A4D381}"/>
          </ac:graphicFrameMkLst>
        </pc:graphicFrameChg>
      </pc:sldChg>
      <pc:sldChg chg="addSp delSp modSp new mod modClrScheme chgLayout modNotesTx">
        <pc:chgData name="Brenda Smith" userId="068a973b-89ea-429f-a100-5eb88b6f171b" providerId="ADAL" clId="{EFD81B5A-64F8-47BF-8FE2-B82695236ABA}" dt="2024-11-11T23:50:01.728" v="2287" actId="20577"/>
        <pc:sldMkLst>
          <pc:docMk/>
          <pc:sldMk cId="1389925079" sldId="519"/>
        </pc:sldMkLst>
        <pc:spChg chg="mod ord">
          <ac:chgData name="Brenda Smith" userId="068a973b-89ea-429f-a100-5eb88b6f171b" providerId="ADAL" clId="{EFD81B5A-64F8-47BF-8FE2-B82695236ABA}" dt="2024-11-11T23:49:28.291" v="2281" actId="700"/>
          <ac:spMkLst>
            <pc:docMk/>
            <pc:sldMk cId="1389925079" sldId="519"/>
            <ac:spMk id="2" creationId="{A0DC7103-D9DF-7231-C5F3-DFCA5237BA2A}"/>
          </ac:spMkLst>
        </pc:spChg>
        <pc:spChg chg="add del">
          <ac:chgData name="Brenda Smith" userId="068a973b-89ea-429f-a100-5eb88b6f171b" providerId="ADAL" clId="{EFD81B5A-64F8-47BF-8FE2-B82695236ABA}" dt="2024-11-11T23:48:28.568" v="2195" actId="1032"/>
          <ac:spMkLst>
            <pc:docMk/>
            <pc:sldMk cId="1389925079" sldId="519"/>
            <ac:spMk id="3" creationId="{66E08BB7-CC21-D8D6-8A3C-F089BD51A93E}"/>
          </ac:spMkLst>
        </pc:spChg>
        <pc:spChg chg="add del">
          <ac:chgData name="Brenda Smith" userId="068a973b-89ea-429f-a100-5eb88b6f171b" providerId="ADAL" clId="{EFD81B5A-64F8-47BF-8FE2-B82695236ABA}" dt="2024-11-11T23:49:28.291" v="2281" actId="700"/>
          <ac:spMkLst>
            <pc:docMk/>
            <pc:sldMk cId="1389925079" sldId="519"/>
            <ac:spMk id="4" creationId="{6674809B-73FC-6D21-C98B-1A235B3FE8DF}"/>
          </ac:spMkLst>
        </pc:spChg>
        <pc:spChg chg="add del mod ord">
          <ac:chgData name="Brenda Smith" userId="068a973b-89ea-429f-a100-5eb88b6f171b" providerId="ADAL" clId="{EFD81B5A-64F8-47BF-8FE2-B82695236ABA}" dt="2024-11-11T23:49:28.291" v="2281" actId="700"/>
          <ac:spMkLst>
            <pc:docMk/>
            <pc:sldMk cId="1389925079" sldId="519"/>
            <ac:spMk id="5" creationId="{5DF86329-C120-1BB1-0AF8-65428E249E4B}"/>
          </ac:spMkLst>
        </pc:spChg>
        <pc:spChg chg="add del mod ord">
          <ac:chgData name="Brenda Smith" userId="068a973b-89ea-429f-a100-5eb88b6f171b" providerId="ADAL" clId="{EFD81B5A-64F8-47BF-8FE2-B82695236ABA}" dt="2024-11-11T23:48:14.661" v="2193" actId="700"/>
          <ac:spMkLst>
            <pc:docMk/>
            <pc:sldMk cId="1389925079" sldId="519"/>
            <ac:spMk id="7" creationId="{E1889040-55BC-94E8-525D-31FEC81A03AE}"/>
          </ac:spMkLst>
        </pc:spChg>
        <pc:graphicFrameChg chg="add del mod ord modGraphic">
          <ac:chgData name="Brenda Smith" userId="068a973b-89ea-429f-a100-5eb88b6f171b" providerId="ADAL" clId="{EFD81B5A-64F8-47BF-8FE2-B82695236ABA}" dt="2024-11-11T23:48:16.664" v="2194" actId="1032"/>
          <ac:graphicFrameMkLst>
            <pc:docMk/>
            <pc:sldMk cId="1389925079" sldId="519"/>
            <ac:graphicFrameMk id="6" creationId="{75B7F9DF-0C35-81D2-5875-26FABE4914FA}"/>
          </ac:graphicFrameMkLst>
        </pc:graphicFrameChg>
        <pc:graphicFrameChg chg="add mod ord modGraphic">
          <ac:chgData name="Brenda Smith" userId="068a973b-89ea-429f-a100-5eb88b6f171b" providerId="ADAL" clId="{EFD81B5A-64F8-47BF-8FE2-B82695236ABA}" dt="2024-11-11T23:49:28.291" v="2281" actId="700"/>
          <ac:graphicFrameMkLst>
            <pc:docMk/>
            <pc:sldMk cId="1389925079" sldId="519"/>
            <ac:graphicFrameMk id="8" creationId="{AB525FE3-3649-D18F-31D1-4EF8B1360D61}"/>
          </ac:graphicFrameMkLst>
        </pc:graphicFrameChg>
      </pc:sldChg>
      <pc:sldChg chg="addSp delSp modSp new mod modClrScheme chgLayout modNotesTx">
        <pc:chgData name="Brenda Smith" userId="068a973b-89ea-429f-a100-5eb88b6f171b" providerId="ADAL" clId="{EFD81B5A-64F8-47BF-8FE2-B82695236ABA}" dt="2024-11-12T00:09:53.015" v="3043" actId="14100"/>
        <pc:sldMkLst>
          <pc:docMk/>
          <pc:sldMk cId="3208099059" sldId="520"/>
        </pc:sldMkLst>
        <pc:spChg chg="del mod ord">
          <ac:chgData name="Brenda Smith" userId="068a973b-89ea-429f-a100-5eb88b6f171b" providerId="ADAL" clId="{EFD81B5A-64F8-47BF-8FE2-B82695236ABA}" dt="2024-11-11T23:50:44.205" v="2289" actId="700"/>
          <ac:spMkLst>
            <pc:docMk/>
            <pc:sldMk cId="3208099059" sldId="520"/>
            <ac:spMk id="2" creationId="{4FB391B6-32C9-2988-8D24-CED3043423EE}"/>
          </ac:spMkLst>
        </pc:spChg>
        <pc:spChg chg="del mod ord">
          <ac:chgData name="Brenda Smith" userId="068a973b-89ea-429f-a100-5eb88b6f171b" providerId="ADAL" clId="{EFD81B5A-64F8-47BF-8FE2-B82695236ABA}" dt="2024-11-11T23:50:44.205" v="2289" actId="700"/>
          <ac:spMkLst>
            <pc:docMk/>
            <pc:sldMk cId="3208099059" sldId="520"/>
            <ac:spMk id="3" creationId="{ACAB8FFD-C9BE-5F9D-B005-F81CAD943B06}"/>
          </ac:spMkLst>
        </pc:spChg>
        <pc:spChg chg="add mod ord">
          <ac:chgData name="Brenda Smith" userId="068a973b-89ea-429f-a100-5eb88b6f171b" providerId="ADAL" clId="{EFD81B5A-64F8-47BF-8FE2-B82695236ABA}" dt="2024-11-12T00:08:26.999" v="3018" actId="113"/>
          <ac:spMkLst>
            <pc:docMk/>
            <pc:sldMk cId="3208099059" sldId="520"/>
            <ac:spMk id="4" creationId="{7D992124-84C6-607C-5E7B-034FE03C9064}"/>
          </ac:spMkLst>
        </pc:spChg>
        <pc:spChg chg="add mod ord">
          <ac:chgData name="Brenda Smith" userId="068a973b-89ea-429f-a100-5eb88b6f171b" providerId="ADAL" clId="{EFD81B5A-64F8-47BF-8FE2-B82695236ABA}" dt="2024-11-12T00:08:32.072" v="3019" actId="6549"/>
          <ac:spMkLst>
            <pc:docMk/>
            <pc:sldMk cId="3208099059" sldId="520"/>
            <ac:spMk id="5" creationId="{4A37C1A6-6239-83CB-5EC4-E126F0DC4C27}"/>
          </ac:spMkLst>
        </pc:spChg>
        <pc:spChg chg="add del mod ord">
          <ac:chgData name="Brenda Smith" userId="068a973b-89ea-429f-a100-5eb88b6f171b" providerId="ADAL" clId="{EFD81B5A-64F8-47BF-8FE2-B82695236ABA}" dt="2024-11-12T00:09:11.394" v="3030" actId="478"/>
          <ac:spMkLst>
            <pc:docMk/>
            <pc:sldMk cId="3208099059" sldId="520"/>
            <ac:spMk id="6" creationId="{196F55C7-7069-7235-313A-724B9AC83FBD}"/>
          </ac:spMkLst>
        </pc:spChg>
        <pc:spChg chg="add mod">
          <ac:chgData name="Brenda Smith" userId="068a973b-89ea-429f-a100-5eb88b6f171b" providerId="ADAL" clId="{EFD81B5A-64F8-47BF-8FE2-B82695236ABA}" dt="2024-11-12T00:09:53.015" v="3043" actId="14100"/>
          <ac:spMkLst>
            <pc:docMk/>
            <pc:sldMk cId="3208099059" sldId="520"/>
            <ac:spMk id="11" creationId="{68A5A969-DC0F-F221-3C97-6D03F58898CA}"/>
          </ac:spMkLst>
        </pc:spChg>
        <pc:picChg chg="add mod">
          <ac:chgData name="Brenda Smith" userId="068a973b-89ea-429f-a100-5eb88b6f171b" providerId="ADAL" clId="{EFD81B5A-64F8-47BF-8FE2-B82695236ABA}" dt="2024-11-11T23:52:00.657" v="2319" actId="931"/>
          <ac:picMkLst>
            <pc:docMk/>
            <pc:sldMk cId="3208099059" sldId="520"/>
            <ac:picMk id="8" creationId="{A6A37501-4FA5-E18C-3FED-D02DC26757E3}"/>
          </ac:picMkLst>
        </pc:picChg>
        <pc:picChg chg="add mod">
          <ac:chgData name="Brenda Smith" userId="068a973b-89ea-429f-a100-5eb88b6f171b" providerId="ADAL" clId="{EFD81B5A-64F8-47BF-8FE2-B82695236ABA}" dt="2024-11-11T23:52:14.414" v="2321" actId="931"/>
          <ac:picMkLst>
            <pc:docMk/>
            <pc:sldMk cId="3208099059" sldId="520"/>
            <ac:picMk id="10" creationId="{499F1B4C-E191-39F8-0928-2623C76DB6A0}"/>
          </ac:picMkLst>
        </pc:picChg>
      </pc:sldChg>
      <pc:sldChg chg="modSp new del mod">
        <pc:chgData name="Brenda Smith" userId="068a973b-89ea-429f-a100-5eb88b6f171b" providerId="ADAL" clId="{EFD81B5A-64F8-47BF-8FE2-B82695236ABA}" dt="2024-11-12T00:08:15.391" v="3017" actId="47"/>
        <pc:sldMkLst>
          <pc:docMk/>
          <pc:sldMk cId="3927296300" sldId="521"/>
        </pc:sldMkLst>
        <pc:spChg chg="mod">
          <ac:chgData name="Brenda Smith" userId="068a973b-89ea-429f-a100-5eb88b6f171b" providerId="ADAL" clId="{EFD81B5A-64F8-47BF-8FE2-B82695236ABA}" dt="2024-11-12T00:08:00.522" v="3016" actId="20577"/>
          <ac:spMkLst>
            <pc:docMk/>
            <pc:sldMk cId="3927296300" sldId="521"/>
            <ac:spMk id="2" creationId="{871E1E87-EEF8-DED5-CE32-319BF366CA22}"/>
          </ac:spMkLst>
        </pc:spChg>
      </pc:sldChg>
      <pc:sldChg chg="modSp add mod">
        <pc:chgData name="Brenda Smith" userId="068a973b-89ea-429f-a100-5eb88b6f171b" providerId="ADAL" clId="{EFD81B5A-64F8-47BF-8FE2-B82695236ABA}" dt="2024-11-12T00:12:14.331" v="3062" actId="20577"/>
        <pc:sldMkLst>
          <pc:docMk/>
          <pc:sldMk cId="4118379604" sldId="521"/>
        </pc:sldMkLst>
        <pc:spChg chg="mod">
          <ac:chgData name="Brenda Smith" userId="068a973b-89ea-429f-a100-5eb88b6f171b" providerId="ADAL" clId="{EFD81B5A-64F8-47BF-8FE2-B82695236ABA}" dt="2024-11-12T00:12:14.331" v="3062" actId="20577"/>
          <ac:spMkLst>
            <pc:docMk/>
            <pc:sldMk cId="4118379604" sldId="521"/>
            <ac:spMk id="12" creationId="{1CEE8F28-B6E0-C1C6-836C-21544176476D}"/>
          </ac:spMkLst>
        </pc:spChg>
      </pc:sldChg>
      <pc:sldChg chg="addSp delSp modSp new mod modClrScheme addAnim delAnim modAnim chgLayout modNotesTx">
        <pc:chgData name="Brenda Smith" userId="068a973b-89ea-429f-a100-5eb88b6f171b" providerId="ADAL" clId="{EFD81B5A-64F8-47BF-8FE2-B82695236ABA}" dt="2024-11-12T00:34:52.290" v="3305" actId="20577"/>
        <pc:sldMkLst>
          <pc:docMk/>
          <pc:sldMk cId="3180230724" sldId="522"/>
        </pc:sldMkLst>
        <pc:spChg chg="del mod ord">
          <ac:chgData name="Brenda Smith" userId="068a973b-89ea-429f-a100-5eb88b6f171b" providerId="ADAL" clId="{EFD81B5A-64F8-47BF-8FE2-B82695236ABA}" dt="2024-11-12T00:16:56.343" v="3073" actId="700"/>
          <ac:spMkLst>
            <pc:docMk/>
            <pc:sldMk cId="3180230724" sldId="522"/>
            <ac:spMk id="2" creationId="{2A0F085D-1811-9510-C9E1-700C1F80B280}"/>
          </ac:spMkLst>
        </pc:spChg>
        <pc:spChg chg="del">
          <ac:chgData name="Brenda Smith" userId="068a973b-89ea-429f-a100-5eb88b6f171b" providerId="ADAL" clId="{EFD81B5A-64F8-47BF-8FE2-B82695236ABA}" dt="2024-11-12T00:16:56.343" v="3073" actId="700"/>
          <ac:spMkLst>
            <pc:docMk/>
            <pc:sldMk cId="3180230724" sldId="522"/>
            <ac:spMk id="3" creationId="{8FA74F56-5677-6206-4144-685209B73E87}"/>
          </ac:spMkLst>
        </pc:spChg>
        <pc:spChg chg="del mod ord">
          <ac:chgData name="Brenda Smith" userId="068a973b-89ea-429f-a100-5eb88b6f171b" providerId="ADAL" clId="{EFD81B5A-64F8-47BF-8FE2-B82695236ABA}" dt="2024-11-12T00:16:56.343" v="3073" actId="700"/>
          <ac:spMkLst>
            <pc:docMk/>
            <pc:sldMk cId="3180230724" sldId="522"/>
            <ac:spMk id="4" creationId="{BC8568E0-4CAD-36C2-BBC0-7E2C40790045}"/>
          </ac:spMkLst>
        </pc:spChg>
        <pc:spChg chg="add mod ord">
          <ac:chgData name="Brenda Smith" userId="068a973b-89ea-429f-a100-5eb88b6f171b" providerId="ADAL" clId="{EFD81B5A-64F8-47BF-8FE2-B82695236ABA}" dt="2024-11-12T00:24:09.615" v="3152" actId="6549"/>
          <ac:spMkLst>
            <pc:docMk/>
            <pc:sldMk cId="3180230724" sldId="522"/>
            <ac:spMk id="5" creationId="{CE28EBCF-7F63-90D6-FBB9-4153030B0F7D}"/>
          </ac:spMkLst>
        </pc:spChg>
        <pc:spChg chg="add del mod ord">
          <ac:chgData name="Brenda Smith" userId="068a973b-89ea-429f-a100-5eb88b6f171b" providerId="ADAL" clId="{EFD81B5A-64F8-47BF-8FE2-B82695236ABA}" dt="2024-11-12T00:19:09.711" v="3111" actId="931"/>
          <ac:spMkLst>
            <pc:docMk/>
            <pc:sldMk cId="3180230724" sldId="522"/>
            <ac:spMk id="6" creationId="{836573A3-AD31-7234-37C1-C5B6506EC3D0}"/>
          </ac:spMkLst>
        </pc:spChg>
        <pc:spChg chg="add del mod">
          <ac:chgData name="Brenda Smith" userId="068a973b-89ea-429f-a100-5eb88b6f171b" providerId="ADAL" clId="{EFD81B5A-64F8-47BF-8FE2-B82695236ABA}" dt="2024-11-12T00:23:59.272" v="3126"/>
          <ac:spMkLst>
            <pc:docMk/>
            <pc:sldMk cId="3180230724" sldId="522"/>
            <ac:spMk id="12" creationId="{609B9994-8D9E-0B50-5C73-9825BF3E7D87}"/>
          </ac:spMkLst>
        </pc:spChg>
        <pc:spChg chg="add del mod">
          <ac:chgData name="Brenda Smith" userId="068a973b-89ea-429f-a100-5eb88b6f171b" providerId="ADAL" clId="{EFD81B5A-64F8-47BF-8FE2-B82695236ABA}" dt="2024-11-12T00:28:02.640" v="3155" actId="478"/>
          <ac:spMkLst>
            <pc:docMk/>
            <pc:sldMk cId="3180230724" sldId="522"/>
            <ac:spMk id="19" creationId="{912B9ECD-763C-6CE9-0443-39D485BBB1E4}"/>
          </ac:spMkLst>
        </pc:spChg>
        <pc:spChg chg="add mod">
          <ac:chgData name="Brenda Smith" userId="068a973b-89ea-429f-a100-5eb88b6f171b" providerId="ADAL" clId="{EFD81B5A-64F8-47BF-8FE2-B82695236ABA}" dt="2024-11-12T00:34:27.662" v="3228" actId="1076"/>
          <ac:spMkLst>
            <pc:docMk/>
            <pc:sldMk cId="3180230724" sldId="522"/>
            <ac:spMk id="20" creationId="{7C5CBF8A-F5F7-4270-B9F1-ECEA825F9A22}"/>
          </ac:spMkLst>
        </pc:spChg>
        <pc:picChg chg="add mod">
          <ac:chgData name="Brenda Smith" userId="068a973b-89ea-429f-a100-5eb88b6f171b" providerId="ADAL" clId="{EFD81B5A-64F8-47BF-8FE2-B82695236ABA}" dt="2024-11-12T00:18:42.082" v="3110" actId="931"/>
          <ac:picMkLst>
            <pc:docMk/>
            <pc:sldMk cId="3180230724" sldId="522"/>
            <ac:picMk id="8" creationId="{E86D5660-ECD8-13AE-97F6-BE4287098746}"/>
          </ac:picMkLst>
        </pc:picChg>
        <pc:picChg chg="add del mod">
          <ac:chgData name="Brenda Smith" userId="068a973b-89ea-429f-a100-5eb88b6f171b" providerId="ADAL" clId="{EFD81B5A-64F8-47BF-8FE2-B82695236ABA}" dt="2024-11-12T00:19:17.010" v="3115" actId="478"/>
          <ac:picMkLst>
            <pc:docMk/>
            <pc:sldMk cId="3180230724" sldId="522"/>
            <ac:picMk id="10" creationId="{F7FC3F9B-7444-50F7-23BA-E46C21139B90}"/>
          </ac:picMkLst>
        </pc:picChg>
        <pc:picChg chg="add mod">
          <ac:chgData name="Brenda Smith" userId="068a973b-89ea-429f-a100-5eb88b6f171b" providerId="ADAL" clId="{EFD81B5A-64F8-47BF-8FE2-B82695236ABA}" dt="2024-11-12T00:19:34.263" v="3120" actId="931"/>
          <ac:picMkLst>
            <pc:docMk/>
            <pc:sldMk cId="3180230724" sldId="522"/>
            <ac:picMk id="14" creationId="{9FFC13C9-EE19-1D1C-8B4C-EEE9A6CAE60E}"/>
          </ac:picMkLst>
        </pc:picChg>
        <pc:picChg chg="add mod">
          <ac:chgData name="Brenda Smith" userId="068a973b-89ea-429f-a100-5eb88b6f171b" providerId="ADAL" clId="{EFD81B5A-64F8-47BF-8FE2-B82695236ABA}" dt="2024-11-12T00:19:54.824" v="3125" actId="931"/>
          <ac:picMkLst>
            <pc:docMk/>
            <pc:sldMk cId="3180230724" sldId="522"/>
            <ac:picMk id="16" creationId="{F0CBCDA9-2BC4-E81B-C1E2-BC89BB2B6A1C}"/>
          </ac:picMkLst>
        </pc:picChg>
        <pc:picChg chg="add del mod">
          <ac:chgData name="Brenda Smith" userId="068a973b-89ea-429f-a100-5eb88b6f171b" providerId="ADAL" clId="{EFD81B5A-64F8-47BF-8FE2-B82695236ABA}" dt="2024-11-12T00:28:02.640" v="3155" actId="478"/>
          <ac:picMkLst>
            <pc:docMk/>
            <pc:sldMk cId="3180230724" sldId="522"/>
            <ac:picMk id="17" creationId="{0F6883C5-1223-5243-5F76-C95BCA0A0BDF}"/>
          </ac:picMkLst>
        </pc:picChg>
      </pc:sldChg>
      <pc:sldChg chg="modSp add mod modNotesTx">
        <pc:chgData name="Brenda Smith" userId="068a973b-89ea-429f-a100-5eb88b6f171b" providerId="ADAL" clId="{EFD81B5A-64F8-47BF-8FE2-B82695236ABA}" dt="2024-11-12T00:37:20.536" v="3329" actId="20577"/>
        <pc:sldMkLst>
          <pc:docMk/>
          <pc:sldMk cId="3326885584" sldId="523"/>
        </pc:sldMkLst>
        <pc:spChg chg="mod">
          <ac:chgData name="Brenda Smith" userId="068a973b-89ea-429f-a100-5eb88b6f171b" providerId="ADAL" clId="{EFD81B5A-64F8-47BF-8FE2-B82695236ABA}" dt="2024-11-12T00:36:54.505" v="3322" actId="20577"/>
          <ac:spMkLst>
            <pc:docMk/>
            <pc:sldMk cId="3326885584" sldId="523"/>
            <ac:spMk id="5" creationId="{B55A383A-D024-86D9-3CD1-F656A744C1E9}"/>
          </ac:spMkLst>
        </pc:spChg>
      </pc:sldChg>
      <pc:sldChg chg="new">
        <pc:chgData name="Brenda Smith" userId="068a973b-89ea-429f-a100-5eb88b6f171b" providerId="ADAL" clId="{EFD81B5A-64F8-47BF-8FE2-B82695236ABA}" dt="2024-11-12T03:28:22.249" v="3331" actId="680"/>
        <pc:sldMkLst>
          <pc:docMk/>
          <pc:sldMk cId="2766915498" sldId="524"/>
        </pc:sldMkLst>
      </pc:sldChg>
    </pc:docChg>
  </pc:docChgLst>
</pc:chgInfo>
</file>

<file path=ppt/diagrams/_rels/data6.xml.rels><?xml version="1.0" encoding="UTF-8" standalone="yes"?>
<Relationships xmlns="http://schemas.openxmlformats.org/package/2006/relationships"><Relationship Id="rId2" Type="http://schemas.openxmlformats.org/officeDocument/2006/relationships/hyperlink" Target="mailto:brsmith@tru.ca" TargetMode="External"/><Relationship Id="rId1" Type="http://schemas.openxmlformats.org/officeDocument/2006/relationships/hyperlink" Target="https://libguides.tru.ca/oer" TargetMode="External"/></Relationships>
</file>

<file path=ppt/diagrams/_rels/drawing6.xml.rels><?xml version="1.0" encoding="UTF-8" standalone="yes"?>
<Relationships xmlns="http://schemas.openxmlformats.org/package/2006/relationships"><Relationship Id="rId2" Type="http://schemas.openxmlformats.org/officeDocument/2006/relationships/hyperlink" Target="mailto:brsmith@tru.ca" TargetMode="External"/><Relationship Id="rId1" Type="http://schemas.openxmlformats.org/officeDocument/2006/relationships/hyperlink" Target="https://libguides.tru.ca/oer"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7D233A-7340-4F91-9C78-1C4A0D5D2DAB}"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70D669F0-F13C-458F-A36B-2075394848AE}">
      <dgm:prSet phldrT="[Text]"/>
      <dgm:spPr/>
      <dgm:t>
        <a:bodyPr/>
        <a:lstStyle/>
        <a:p>
          <a:r>
            <a:rPr lang="en-US" dirty="0"/>
            <a:t>Creators</a:t>
          </a:r>
        </a:p>
      </dgm:t>
    </dgm:pt>
    <dgm:pt modelId="{0FCF52D5-AF2E-47AC-82D1-26BEBCB8F9DA}" type="parTrans" cxnId="{E83C28BD-79A4-459D-BC1A-7050D5BDA467}">
      <dgm:prSet/>
      <dgm:spPr/>
      <dgm:t>
        <a:bodyPr/>
        <a:lstStyle/>
        <a:p>
          <a:endParaRPr lang="en-US"/>
        </a:p>
      </dgm:t>
    </dgm:pt>
    <dgm:pt modelId="{95CCCA66-27D9-4C08-8DC5-1C88FD681B63}" type="sibTrans" cxnId="{E83C28BD-79A4-459D-BC1A-7050D5BDA467}">
      <dgm:prSet/>
      <dgm:spPr/>
      <dgm:t>
        <a:bodyPr/>
        <a:lstStyle/>
        <a:p>
          <a:endParaRPr lang="en-US"/>
        </a:p>
      </dgm:t>
    </dgm:pt>
    <dgm:pt modelId="{122A2AD3-D9F7-4358-BD4B-20283EAE6486}">
      <dgm:prSet phldrT="[Text]"/>
      <dgm:spPr/>
      <dgm:t>
        <a:bodyPr/>
        <a:lstStyle/>
        <a:p>
          <a:r>
            <a:rPr lang="en-US" dirty="0"/>
            <a:t>increased visibility</a:t>
          </a:r>
        </a:p>
      </dgm:t>
    </dgm:pt>
    <dgm:pt modelId="{4796F62B-DD4B-4224-8F10-74A4D07E9D11}" type="parTrans" cxnId="{C77D4994-DA0B-437E-BDC4-A04EF8B94C6D}">
      <dgm:prSet/>
      <dgm:spPr/>
      <dgm:t>
        <a:bodyPr/>
        <a:lstStyle/>
        <a:p>
          <a:endParaRPr lang="en-US"/>
        </a:p>
      </dgm:t>
    </dgm:pt>
    <dgm:pt modelId="{C483FE48-2162-4982-A30E-F7951D89828A}" type="sibTrans" cxnId="{C77D4994-DA0B-437E-BDC4-A04EF8B94C6D}">
      <dgm:prSet/>
      <dgm:spPr/>
      <dgm:t>
        <a:bodyPr/>
        <a:lstStyle/>
        <a:p>
          <a:endParaRPr lang="en-US"/>
        </a:p>
      </dgm:t>
    </dgm:pt>
    <dgm:pt modelId="{107E18C8-BAAB-4912-A8A6-B9CB4C79A615}">
      <dgm:prSet phldrT="[Text]"/>
      <dgm:spPr/>
      <dgm:t>
        <a:bodyPr/>
        <a:lstStyle/>
        <a:p>
          <a:r>
            <a:rPr lang="en-US" dirty="0"/>
            <a:t>collaboration opportunities</a:t>
          </a:r>
        </a:p>
      </dgm:t>
    </dgm:pt>
    <dgm:pt modelId="{C652EA7C-72F3-402A-BF9F-F3D8772D304C}" type="parTrans" cxnId="{57AE73CE-1E97-46AF-BBA2-F58D1CA9E57D}">
      <dgm:prSet/>
      <dgm:spPr/>
      <dgm:t>
        <a:bodyPr/>
        <a:lstStyle/>
        <a:p>
          <a:endParaRPr lang="en-US"/>
        </a:p>
      </dgm:t>
    </dgm:pt>
    <dgm:pt modelId="{A566A245-F58F-4934-A6AC-7B9708034BE8}" type="sibTrans" cxnId="{57AE73CE-1E97-46AF-BBA2-F58D1CA9E57D}">
      <dgm:prSet/>
      <dgm:spPr/>
      <dgm:t>
        <a:bodyPr/>
        <a:lstStyle/>
        <a:p>
          <a:endParaRPr lang="en-US"/>
        </a:p>
      </dgm:t>
    </dgm:pt>
    <dgm:pt modelId="{3A0BBDE7-376C-4350-9123-14E7B87AFFC6}">
      <dgm:prSet phldrT="[Text]"/>
      <dgm:spPr/>
      <dgm:t>
        <a:bodyPr/>
        <a:lstStyle/>
        <a:p>
          <a:r>
            <a:rPr lang="en-US" dirty="0"/>
            <a:t>Educators</a:t>
          </a:r>
        </a:p>
      </dgm:t>
    </dgm:pt>
    <dgm:pt modelId="{63C0C9D9-F61D-4542-A4F0-C4F252B5FE47}" type="parTrans" cxnId="{DE7D0CAB-7E3A-42D9-86A9-1C41D09BC6D9}">
      <dgm:prSet/>
      <dgm:spPr/>
      <dgm:t>
        <a:bodyPr/>
        <a:lstStyle/>
        <a:p>
          <a:endParaRPr lang="en-US"/>
        </a:p>
      </dgm:t>
    </dgm:pt>
    <dgm:pt modelId="{315034AC-D6EA-4464-9016-A8CEBE8404FE}" type="sibTrans" cxnId="{DE7D0CAB-7E3A-42D9-86A9-1C41D09BC6D9}">
      <dgm:prSet/>
      <dgm:spPr/>
      <dgm:t>
        <a:bodyPr/>
        <a:lstStyle/>
        <a:p>
          <a:endParaRPr lang="en-US"/>
        </a:p>
      </dgm:t>
    </dgm:pt>
    <dgm:pt modelId="{74ED2516-50A2-4716-A45E-9F2010569A4F}">
      <dgm:prSet phldrT="[Text]"/>
      <dgm:spPr/>
      <dgm:t>
        <a:bodyPr/>
        <a:lstStyle/>
        <a:p>
          <a:r>
            <a:rPr lang="en-US" dirty="0"/>
            <a:t>access to resources</a:t>
          </a:r>
        </a:p>
      </dgm:t>
    </dgm:pt>
    <dgm:pt modelId="{2BF0709C-8DAE-4029-A5FF-3F8A943F1726}" type="parTrans" cxnId="{5B5A22FA-E611-4FBD-8CC6-3209BCE58A62}">
      <dgm:prSet/>
      <dgm:spPr/>
      <dgm:t>
        <a:bodyPr/>
        <a:lstStyle/>
        <a:p>
          <a:endParaRPr lang="en-US"/>
        </a:p>
      </dgm:t>
    </dgm:pt>
    <dgm:pt modelId="{693F7405-9687-496B-BBB8-5EBCE23F7987}" type="sibTrans" cxnId="{5B5A22FA-E611-4FBD-8CC6-3209BCE58A62}">
      <dgm:prSet/>
      <dgm:spPr/>
      <dgm:t>
        <a:bodyPr/>
        <a:lstStyle/>
        <a:p>
          <a:endParaRPr lang="en-US"/>
        </a:p>
      </dgm:t>
    </dgm:pt>
    <dgm:pt modelId="{9667CDF9-22DC-4B89-8AD8-298A8757D410}">
      <dgm:prSet phldrT="[Text]"/>
      <dgm:spPr/>
      <dgm:t>
        <a:bodyPr/>
        <a:lstStyle/>
        <a:p>
          <a:r>
            <a:rPr lang="en-US" dirty="0"/>
            <a:t>customization</a:t>
          </a:r>
        </a:p>
      </dgm:t>
    </dgm:pt>
    <dgm:pt modelId="{05F40AB6-70B8-461D-B785-71C7E7E8007B}" type="parTrans" cxnId="{D4232291-7A28-42B9-84D7-CE3F1FB9C631}">
      <dgm:prSet/>
      <dgm:spPr/>
      <dgm:t>
        <a:bodyPr/>
        <a:lstStyle/>
        <a:p>
          <a:endParaRPr lang="en-US"/>
        </a:p>
      </dgm:t>
    </dgm:pt>
    <dgm:pt modelId="{3801013B-89A6-415B-B79F-E19EEC1326C4}" type="sibTrans" cxnId="{D4232291-7A28-42B9-84D7-CE3F1FB9C631}">
      <dgm:prSet/>
      <dgm:spPr/>
      <dgm:t>
        <a:bodyPr/>
        <a:lstStyle/>
        <a:p>
          <a:endParaRPr lang="en-US"/>
        </a:p>
      </dgm:t>
    </dgm:pt>
    <dgm:pt modelId="{E8702183-77C3-4F5A-BA1F-AA1ECF5E84C6}">
      <dgm:prSet phldrT="[Text]"/>
      <dgm:spPr/>
      <dgm:t>
        <a:bodyPr/>
        <a:lstStyle/>
        <a:p>
          <a:r>
            <a:rPr lang="en-US" dirty="0"/>
            <a:t>Public</a:t>
          </a:r>
        </a:p>
      </dgm:t>
    </dgm:pt>
    <dgm:pt modelId="{8DE781EC-5F02-47D4-A0D8-DE96DC22330D}" type="parTrans" cxnId="{52EF7F56-D2FF-479B-9113-0BA034090C10}">
      <dgm:prSet/>
      <dgm:spPr/>
      <dgm:t>
        <a:bodyPr/>
        <a:lstStyle/>
        <a:p>
          <a:endParaRPr lang="en-US"/>
        </a:p>
      </dgm:t>
    </dgm:pt>
    <dgm:pt modelId="{475AC59A-E96E-476C-BBED-6F938211245A}" type="sibTrans" cxnId="{52EF7F56-D2FF-479B-9113-0BA034090C10}">
      <dgm:prSet/>
      <dgm:spPr/>
      <dgm:t>
        <a:bodyPr/>
        <a:lstStyle/>
        <a:p>
          <a:endParaRPr lang="en-US"/>
        </a:p>
      </dgm:t>
    </dgm:pt>
    <dgm:pt modelId="{049ADDEF-AE55-4F11-9F75-2765CE5F7C61}">
      <dgm:prSet phldrT="[Text]"/>
      <dgm:spPr/>
      <dgm:t>
        <a:bodyPr/>
        <a:lstStyle/>
        <a:p>
          <a:r>
            <a:rPr lang="en-US" dirty="0"/>
            <a:t>free access</a:t>
          </a:r>
        </a:p>
      </dgm:t>
    </dgm:pt>
    <dgm:pt modelId="{FD45789E-0596-4535-BF4E-80C4306EE6AE}" type="parTrans" cxnId="{B7664BB6-0D6D-4BF3-AA46-0795D01EFCBA}">
      <dgm:prSet/>
      <dgm:spPr/>
      <dgm:t>
        <a:bodyPr/>
        <a:lstStyle/>
        <a:p>
          <a:endParaRPr lang="en-US"/>
        </a:p>
      </dgm:t>
    </dgm:pt>
    <dgm:pt modelId="{25A04766-C06B-4A9A-B591-85FD3C921FB1}" type="sibTrans" cxnId="{B7664BB6-0D6D-4BF3-AA46-0795D01EFCBA}">
      <dgm:prSet/>
      <dgm:spPr/>
      <dgm:t>
        <a:bodyPr/>
        <a:lstStyle/>
        <a:p>
          <a:endParaRPr lang="en-US"/>
        </a:p>
      </dgm:t>
    </dgm:pt>
    <dgm:pt modelId="{9BA14B02-647D-4D08-A552-354E9B727E18}">
      <dgm:prSet phldrT="[Text]"/>
      <dgm:spPr/>
      <dgm:t>
        <a:bodyPr/>
        <a:lstStyle/>
        <a:p>
          <a:r>
            <a:rPr lang="en-US" dirty="0"/>
            <a:t>lifelong learning</a:t>
          </a:r>
        </a:p>
      </dgm:t>
    </dgm:pt>
    <dgm:pt modelId="{DE482399-82A7-4E22-9771-BBC80255A0BB}" type="parTrans" cxnId="{FD2D1139-9CD2-4031-B1B5-5D1D625D80AB}">
      <dgm:prSet/>
      <dgm:spPr/>
      <dgm:t>
        <a:bodyPr/>
        <a:lstStyle/>
        <a:p>
          <a:endParaRPr lang="en-US"/>
        </a:p>
      </dgm:t>
    </dgm:pt>
    <dgm:pt modelId="{8102AE1A-7452-485B-BB06-E4E90640D45B}" type="sibTrans" cxnId="{FD2D1139-9CD2-4031-B1B5-5D1D625D80AB}">
      <dgm:prSet/>
      <dgm:spPr/>
      <dgm:t>
        <a:bodyPr/>
        <a:lstStyle/>
        <a:p>
          <a:endParaRPr lang="en-US"/>
        </a:p>
      </dgm:t>
    </dgm:pt>
    <dgm:pt modelId="{3CEF7299-A1D5-4C08-B054-77CDB97F49DB}" type="pres">
      <dgm:prSet presAssocID="{E17D233A-7340-4F91-9C78-1C4A0D5D2DAB}" presName="theList" presStyleCnt="0">
        <dgm:presLayoutVars>
          <dgm:dir/>
          <dgm:animLvl val="lvl"/>
          <dgm:resizeHandles val="exact"/>
        </dgm:presLayoutVars>
      </dgm:prSet>
      <dgm:spPr/>
    </dgm:pt>
    <dgm:pt modelId="{62FAED03-36E8-4427-9EB5-16C664856001}" type="pres">
      <dgm:prSet presAssocID="{70D669F0-F13C-458F-A36B-2075394848AE}" presName="compNode" presStyleCnt="0"/>
      <dgm:spPr/>
    </dgm:pt>
    <dgm:pt modelId="{89E0517E-D1FD-4897-B282-3D98E53F1A0A}" type="pres">
      <dgm:prSet presAssocID="{70D669F0-F13C-458F-A36B-2075394848AE}" presName="aNode" presStyleLbl="bgShp" presStyleIdx="0" presStyleCnt="3"/>
      <dgm:spPr/>
    </dgm:pt>
    <dgm:pt modelId="{6211E8E5-7DC5-437E-9415-EC5E43321590}" type="pres">
      <dgm:prSet presAssocID="{70D669F0-F13C-458F-A36B-2075394848AE}" presName="textNode" presStyleLbl="bgShp" presStyleIdx="0" presStyleCnt="3"/>
      <dgm:spPr/>
    </dgm:pt>
    <dgm:pt modelId="{2A39E9DD-C568-4F64-B8CE-32F44D61F6DA}" type="pres">
      <dgm:prSet presAssocID="{70D669F0-F13C-458F-A36B-2075394848AE}" presName="compChildNode" presStyleCnt="0"/>
      <dgm:spPr/>
    </dgm:pt>
    <dgm:pt modelId="{4F652679-A8E0-49D4-825C-5688CD947101}" type="pres">
      <dgm:prSet presAssocID="{70D669F0-F13C-458F-A36B-2075394848AE}" presName="theInnerList" presStyleCnt="0"/>
      <dgm:spPr/>
    </dgm:pt>
    <dgm:pt modelId="{C6C3E776-EBAD-41D6-AC64-6046554F554D}" type="pres">
      <dgm:prSet presAssocID="{122A2AD3-D9F7-4358-BD4B-20283EAE6486}" presName="childNode" presStyleLbl="node1" presStyleIdx="0" presStyleCnt="6">
        <dgm:presLayoutVars>
          <dgm:bulletEnabled val="1"/>
        </dgm:presLayoutVars>
      </dgm:prSet>
      <dgm:spPr/>
    </dgm:pt>
    <dgm:pt modelId="{72D0DD32-607B-4B57-BF8C-6D8B91878CAB}" type="pres">
      <dgm:prSet presAssocID="{122A2AD3-D9F7-4358-BD4B-20283EAE6486}" presName="aSpace2" presStyleCnt="0"/>
      <dgm:spPr/>
    </dgm:pt>
    <dgm:pt modelId="{9AB8CA71-C43B-4D79-B4F4-DE677B4F97BD}" type="pres">
      <dgm:prSet presAssocID="{107E18C8-BAAB-4912-A8A6-B9CB4C79A615}" presName="childNode" presStyleLbl="node1" presStyleIdx="1" presStyleCnt="6">
        <dgm:presLayoutVars>
          <dgm:bulletEnabled val="1"/>
        </dgm:presLayoutVars>
      </dgm:prSet>
      <dgm:spPr/>
    </dgm:pt>
    <dgm:pt modelId="{209EF9BA-54CA-4CBF-8EA7-DBAB590BF680}" type="pres">
      <dgm:prSet presAssocID="{70D669F0-F13C-458F-A36B-2075394848AE}" presName="aSpace" presStyleCnt="0"/>
      <dgm:spPr/>
    </dgm:pt>
    <dgm:pt modelId="{4C6510AC-8AB5-40A1-BCDC-84D587E28CB2}" type="pres">
      <dgm:prSet presAssocID="{3A0BBDE7-376C-4350-9123-14E7B87AFFC6}" presName="compNode" presStyleCnt="0"/>
      <dgm:spPr/>
    </dgm:pt>
    <dgm:pt modelId="{1BBBD926-9978-452E-BB57-6E23DEC8C381}" type="pres">
      <dgm:prSet presAssocID="{3A0BBDE7-376C-4350-9123-14E7B87AFFC6}" presName="aNode" presStyleLbl="bgShp" presStyleIdx="1" presStyleCnt="3"/>
      <dgm:spPr/>
    </dgm:pt>
    <dgm:pt modelId="{182CD3DD-376B-4CFD-8BFC-3E44D0DB032C}" type="pres">
      <dgm:prSet presAssocID="{3A0BBDE7-376C-4350-9123-14E7B87AFFC6}" presName="textNode" presStyleLbl="bgShp" presStyleIdx="1" presStyleCnt="3"/>
      <dgm:spPr/>
    </dgm:pt>
    <dgm:pt modelId="{3128208A-0F77-474F-A710-9503C1367797}" type="pres">
      <dgm:prSet presAssocID="{3A0BBDE7-376C-4350-9123-14E7B87AFFC6}" presName="compChildNode" presStyleCnt="0"/>
      <dgm:spPr/>
    </dgm:pt>
    <dgm:pt modelId="{A16B8D36-85BB-454F-8E60-468E42FFCDDF}" type="pres">
      <dgm:prSet presAssocID="{3A0BBDE7-376C-4350-9123-14E7B87AFFC6}" presName="theInnerList" presStyleCnt="0"/>
      <dgm:spPr/>
    </dgm:pt>
    <dgm:pt modelId="{D0689A6E-696F-4FB5-9892-526E33648D16}" type="pres">
      <dgm:prSet presAssocID="{74ED2516-50A2-4716-A45E-9F2010569A4F}" presName="childNode" presStyleLbl="node1" presStyleIdx="2" presStyleCnt="6">
        <dgm:presLayoutVars>
          <dgm:bulletEnabled val="1"/>
        </dgm:presLayoutVars>
      </dgm:prSet>
      <dgm:spPr/>
    </dgm:pt>
    <dgm:pt modelId="{E138D288-18FC-4B16-8DD3-3FE1BBED4376}" type="pres">
      <dgm:prSet presAssocID="{74ED2516-50A2-4716-A45E-9F2010569A4F}" presName="aSpace2" presStyleCnt="0"/>
      <dgm:spPr/>
    </dgm:pt>
    <dgm:pt modelId="{15262B93-FE5D-46F0-8A81-8957EB986A2B}" type="pres">
      <dgm:prSet presAssocID="{9667CDF9-22DC-4B89-8AD8-298A8757D410}" presName="childNode" presStyleLbl="node1" presStyleIdx="3" presStyleCnt="6">
        <dgm:presLayoutVars>
          <dgm:bulletEnabled val="1"/>
        </dgm:presLayoutVars>
      </dgm:prSet>
      <dgm:spPr/>
    </dgm:pt>
    <dgm:pt modelId="{F13A9FD7-D8FA-4BDD-9FCC-3A3576C628EB}" type="pres">
      <dgm:prSet presAssocID="{3A0BBDE7-376C-4350-9123-14E7B87AFFC6}" presName="aSpace" presStyleCnt="0"/>
      <dgm:spPr/>
    </dgm:pt>
    <dgm:pt modelId="{D04A7C91-178A-4B36-A4E0-E2838E3E8109}" type="pres">
      <dgm:prSet presAssocID="{E8702183-77C3-4F5A-BA1F-AA1ECF5E84C6}" presName="compNode" presStyleCnt="0"/>
      <dgm:spPr/>
    </dgm:pt>
    <dgm:pt modelId="{7E19F542-2053-4753-A8BA-6C1400F51E32}" type="pres">
      <dgm:prSet presAssocID="{E8702183-77C3-4F5A-BA1F-AA1ECF5E84C6}" presName="aNode" presStyleLbl="bgShp" presStyleIdx="2" presStyleCnt="3"/>
      <dgm:spPr/>
    </dgm:pt>
    <dgm:pt modelId="{8E6378D2-20C5-4E51-850D-7D7A6B5F3042}" type="pres">
      <dgm:prSet presAssocID="{E8702183-77C3-4F5A-BA1F-AA1ECF5E84C6}" presName="textNode" presStyleLbl="bgShp" presStyleIdx="2" presStyleCnt="3"/>
      <dgm:spPr/>
    </dgm:pt>
    <dgm:pt modelId="{29EF8653-F0B2-4BAA-883A-2957111A832B}" type="pres">
      <dgm:prSet presAssocID="{E8702183-77C3-4F5A-BA1F-AA1ECF5E84C6}" presName="compChildNode" presStyleCnt="0"/>
      <dgm:spPr/>
    </dgm:pt>
    <dgm:pt modelId="{03FA95B9-2233-464E-B305-D2A5D2499CB0}" type="pres">
      <dgm:prSet presAssocID="{E8702183-77C3-4F5A-BA1F-AA1ECF5E84C6}" presName="theInnerList" presStyleCnt="0"/>
      <dgm:spPr/>
    </dgm:pt>
    <dgm:pt modelId="{3F80CA66-82A8-4DC1-B5F7-8D6B032A20D3}" type="pres">
      <dgm:prSet presAssocID="{049ADDEF-AE55-4F11-9F75-2765CE5F7C61}" presName="childNode" presStyleLbl="node1" presStyleIdx="4" presStyleCnt="6">
        <dgm:presLayoutVars>
          <dgm:bulletEnabled val="1"/>
        </dgm:presLayoutVars>
      </dgm:prSet>
      <dgm:spPr/>
    </dgm:pt>
    <dgm:pt modelId="{403F6432-8F5C-469E-A7F5-00AD60E3F426}" type="pres">
      <dgm:prSet presAssocID="{049ADDEF-AE55-4F11-9F75-2765CE5F7C61}" presName="aSpace2" presStyleCnt="0"/>
      <dgm:spPr/>
    </dgm:pt>
    <dgm:pt modelId="{6EE9D214-246C-4780-940B-D940DE116C32}" type="pres">
      <dgm:prSet presAssocID="{9BA14B02-647D-4D08-A552-354E9B727E18}" presName="childNode" presStyleLbl="node1" presStyleIdx="5" presStyleCnt="6">
        <dgm:presLayoutVars>
          <dgm:bulletEnabled val="1"/>
        </dgm:presLayoutVars>
      </dgm:prSet>
      <dgm:spPr/>
    </dgm:pt>
  </dgm:ptLst>
  <dgm:cxnLst>
    <dgm:cxn modelId="{7CFAC503-5645-4EF0-9EE9-0BAAE0F26ADF}" type="presOf" srcId="{9667CDF9-22DC-4B89-8AD8-298A8757D410}" destId="{15262B93-FE5D-46F0-8A81-8957EB986A2B}" srcOrd="0" destOrd="0" presId="urn:microsoft.com/office/officeart/2005/8/layout/lProcess2"/>
    <dgm:cxn modelId="{A90F9905-B237-4430-9FF8-5BAF9784E96C}" type="presOf" srcId="{74ED2516-50A2-4716-A45E-9F2010569A4F}" destId="{D0689A6E-696F-4FB5-9892-526E33648D16}" srcOrd="0" destOrd="0" presId="urn:microsoft.com/office/officeart/2005/8/layout/lProcess2"/>
    <dgm:cxn modelId="{3FF4062B-92D3-44E3-8332-C2A402A33E12}" type="presOf" srcId="{70D669F0-F13C-458F-A36B-2075394848AE}" destId="{89E0517E-D1FD-4897-B282-3D98E53F1A0A}" srcOrd="0" destOrd="0" presId="urn:microsoft.com/office/officeart/2005/8/layout/lProcess2"/>
    <dgm:cxn modelId="{4AA5FA2E-632F-4E7A-B0A1-2DE9E79DEE5C}" type="presOf" srcId="{9BA14B02-647D-4D08-A552-354E9B727E18}" destId="{6EE9D214-246C-4780-940B-D940DE116C32}" srcOrd="0" destOrd="0" presId="urn:microsoft.com/office/officeart/2005/8/layout/lProcess2"/>
    <dgm:cxn modelId="{FD2D1139-9CD2-4031-B1B5-5D1D625D80AB}" srcId="{E8702183-77C3-4F5A-BA1F-AA1ECF5E84C6}" destId="{9BA14B02-647D-4D08-A552-354E9B727E18}" srcOrd="1" destOrd="0" parTransId="{DE482399-82A7-4E22-9771-BBC80255A0BB}" sibTransId="{8102AE1A-7452-485B-BB06-E4E90640D45B}"/>
    <dgm:cxn modelId="{8CA58246-09D0-4983-805E-2D00E0F2B7DB}" type="presOf" srcId="{E8702183-77C3-4F5A-BA1F-AA1ECF5E84C6}" destId="{8E6378D2-20C5-4E51-850D-7D7A6B5F3042}" srcOrd="1" destOrd="0" presId="urn:microsoft.com/office/officeart/2005/8/layout/lProcess2"/>
    <dgm:cxn modelId="{4814A149-0C76-4E80-9CE2-D8C8F95BBEFB}" type="presOf" srcId="{049ADDEF-AE55-4F11-9F75-2765CE5F7C61}" destId="{3F80CA66-82A8-4DC1-B5F7-8D6B032A20D3}" srcOrd="0" destOrd="0" presId="urn:microsoft.com/office/officeart/2005/8/layout/lProcess2"/>
    <dgm:cxn modelId="{3A8B016D-D3A4-4B2A-8503-FDE6E44C1B9D}" type="presOf" srcId="{E17D233A-7340-4F91-9C78-1C4A0D5D2DAB}" destId="{3CEF7299-A1D5-4C08-B054-77CDB97F49DB}" srcOrd="0" destOrd="0" presId="urn:microsoft.com/office/officeart/2005/8/layout/lProcess2"/>
    <dgm:cxn modelId="{577F206E-40DD-4AE3-8BCD-2C303072C0DE}" type="presOf" srcId="{70D669F0-F13C-458F-A36B-2075394848AE}" destId="{6211E8E5-7DC5-437E-9415-EC5E43321590}" srcOrd="1" destOrd="0" presId="urn:microsoft.com/office/officeart/2005/8/layout/lProcess2"/>
    <dgm:cxn modelId="{52EF7F56-D2FF-479B-9113-0BA034090C10}" srcId="{E17D233A-7340-4F91-9C78-1C4A0D5D2DAB}" destId="{E8702183-77C3-4F5A-BA1F-AA1ECF5E84C6}" srcOrd="2" destOrd="0" parTransId="{8DE781EC-5F02-47D4-A0D8-DE96DC22330D}" sibTransId="{475AC59A-E96E-476C-BBED-6F938211245A}"/>
    <dgm:cxn modelId="{D4232291-7A28-42B9-84D7-CE3F1FB9C631}" srcId="{3A0BBDE7-376C-4350-9123-14E7B87AFFC6}" destId="{9667CDF9-22DC-4B89-8AD8-298A8757D410}" srcOrd="1" destOrd="0" parTransId="{05F40AB6-70B8-461D-B785-71C7E7E8007B}" sibTransId="{3801013B-89A6-415B-B79F-E19EEC1326C4}"/>
    <dgm:cxn modelId="{C77D4994-DA0B-437E-BDC4-A04EF8B94C6D}" srcId="{70D669F0-F13C-458F-A36B-2075394848AE}" destId="{122A2AD3-D9F7-4358-BD4B-20283EAE6486}" srcOrd="0" destOrd="0" parTransId="{4796F62B-DD4B-4224-8F10-74A4D07E9D11}" sibTransId="{C483FE48-2162-4982-A30E-F7951D89828A}"/>
    <dgm:cxn modelId="{DE7D0CAB-7E3A-42D9-86A9-1C41D09BC6D9}" srcId="{E17D233A-7340-4F91-9C78-1C4A0D5D2DAB}" destId="{3A0BBDE7-376C-4350-9123-14E7B87AFFC6}" srcOrd="1" destOrd="0" parTransId="{63C0C9D9-F61D-4542-A4F0-C4F252B5FE47}" sibTransId="{315034AC-D6EA-4464-9016-A8CEBE8404FE}"/>
    <dgm:cxn modelId="{B7664BB6-0D6D-4BF3-AA46-0795D01EFCBA}" srcId="{E8702183-77C3-4F5A-BA1F-AA1ECF5E84C6}" destId="{049ADDEF-AE55-4F11-9F75-2765CE5F7C61}" srcOrd="0" destOrd="0" parTransId="{FD45789E-0596-4535-BF4E-80C4306EE6AE}" sibTransId="{25A04766-C06B-4A9A-B591-85FD3C921FB1}"/>
    <dgm:cxn modelId="{E83C28BD-79A4-459D-BC1A-7050D5BDA467}" srcId="{E17D233A-7340-4F91-9C78-1C4A0D5D2DAB}" destId="{70D669F0-F13C-458F-A36B-2075394848AE}" srcOrd="0" destOrd="0" parTransId="{0FCF52D5-AF2E-47AC-82D1-26BEBCB8F9DA}" sibTransId="{95CCCA66-27D9-4C08-8DC5-1C88FD681B63}"/>
    <dgm:cxn modelId="{A09392C0-16D0-45A8-A476-9D1DF1A12E06}" type="presOf" srcId="{E8702183-77C3-4F5A-BA1F-AA1ECF5E84C6}" destId="{7E19F542-2053-4753-A8BA-6C1400F51E32}" srcOrd="0" destOrd="0" presId="urn:microsoft.com/office/officeart/2005/8/layout/lProcess2"/>
    <dgm:cxn modelId="{57AE73CE-1E97-46AF-BBA2-F58D1CA9E57D}" srcId="{70D669F0-F13C-458F-A36B-2075394848AE}" destId="{107E18C8-BAAB-4912-A8A6-B9CB4C79A615}" srcOrd="1" destOrd="0" parTransId="{C652EA7C-72F3-402A-BF9F-F3D8772D304C}" sibTransId="{A566A245-F58F-4934-A6AC-7B9708034BE8}"/>
    <dgm:cxn modelId="{F0A2F2D7-D4BB-4A9A-8EF2-1F1B085A4C7B}" type="presOf" srcId="{107E18C8-BAAB-4912-A8A6-B9CB4C79A615}" destId="{9AB8CA71-C43B-4D79-B4F4-DE677B4F97BD}" srcOrd="0" destOrd="0" presId="urn:microsoft.com/office/officeart/2005/8/layout/lProcess2"/>
    <dgm:cxn modelId="{66B7BAD8-5ABE-4E07-B245-0B917116EF85}" type="presOf" srcId="{122A2AD3-D9F7-4358-BD4B-20283EAE6486}" destId="{C6C3E776-EBAD-41D6-AC64-6046554F554D}" srcOrd="0" destOrd="0" presId="urn:microsoft.com/office/officeart/2005/8/layout/lProcess2"/>
    <dgm:cxn modelId="{09192BE4-50AD-4E46-A92A-841CCDF9944B}" type="presOf" srcId="{3A0BBDE7-376C-4350-9123-14E7B87AFFC6}" destId="{1BBBD926-9978-452E-BB57-6E23DEC8C381}" srcOrd="0" destOrd="0" presId="urn:microsoft.com/office/officeart/2005/8/layout/lProcess2"/>
    <dgm:cxn modelId="{578A17F6-5BF7-4ACF-A598-A8507DCAA883}" type="presOf" srcId="{3A0BBDE7-376C-4350-9123-14E7B87AFFC6}" destId="{182CD3DD-376B-4CFD-8BFC-3E44D0DB032C}" srcOrd="1" destOrd="0" presId="urn:microsoft.com/office/officeart/2005/8/layout/lProcess2"/>
    <dgm:cxn modelId="{5B5A22FA-E611-4FBD-8CC6-3209BCE58A62}" srcId="{3A0BBDE7-376C-4350-9123-14E7B87AFFC6}" destId="{74ED2516-50A2-4716-A45E-9F2010569A4F}" srcOrd="0" destOrd="0" parTransId="{2BF0709C-8DAE-4029-A5FF-3F8A943F1726}" sibTransId="{693F7405-9687-496B-BBB8-5EBCE23F7987}"/>
    <dgm:cxn modelId="{DAE98DD9-404B-4ABF-A886-EEC14DE715C0}" type="presParOf" srcId="{3CEF7299-A1D5-4C08-B054-77CDB97F49DB}" destId="{62FAED03-36E8-4427-9EB5-16C664856001}" srcOrd="0" destOrd="0" presId="urn:microsoft.com/office/officeart/2005/8/layout/lProcess2"/>
    <dgm:cxn modelId="{E1F539F7-BE92-487E-8323-A09563369242}" type="presParOf" srcId="{62FAED03-36E8-4427-9EB5-16C664856001}" destId="{89E0517E-D1FD-4897-B282-3D98E53F1A0A}" srcOrd="0" destOrd="0" presId="urn:microsoft.com/office/officeart/2005/8/layout/lProcess2"/>
    <dgm:cxn modelId="{2B71DFD8-55AF-450F-B316-E930732DF001}" type="presParOf" srcId="{62FAED03-36E8-4427-9EB5-16C664856001}" destId="{6211E8E5-7DC5-437E-9415-EC5E43321590}" srcOrd="1" destOrd="0" presId="urn:microsoft.com/office/officeart/2005/8/layout/lProcess2"/>
    <dgm:cxn modelId="{8CB738B7-4D8B-49DA-AB2E-1C9D00191A45}" type="presParOf" srcId="{62FAED03-36E8-4427-9EB5-16C664856001}" destId="{2A39E9DD-C568-4F64-B8CE-32F44D61F6DA}" srcOrd="2" destOrd="0" presId="urn:microsoft.com/office/officeart/2005/8/layout/lProcess2"/>
    <dgm:cxn modelId="{611CEE7C-E53D-46FF-B7AF-0FBAD581B146}" type="presParOf" srcId="{2A39E9DD-C568-4F64-B8CE-32F44D61F6DA}" destId="{4F652679-A8E0-49D4-825C-5688CD947101}" srcOrd="0" destOrd="0" presId="urn:microsoft.com/office/officeart/2005/8/layout/lProcess2"/>
    <dgm:cxn modelId="{F93EF555-FC50-45DC-8E32-6FB3242D9DE0}" type="presParOf" srcId="{4F652679-A8E0-49D4-825C-5688CD947101}" destId="{C6C3E776-EBAD-41D6-AC64-6046554F554D}" srcOrd="0" destOrd="0" presId="urn:microsoft.com/office/officeart/2005/8/layout/lProcess2"/>
    <dgm:cxn modelId="{E5AF6B1C-7C6F-40F1-A41B-A52EED45AD59}" type="presParOf" srcId="{4F652679-A8E0-49D4-825C-5688CD947101}" destId="{72D0DD32-607B-4B57-BF8C-6D8B91878CAB}" srcOrd="1" destOrd="0" presId="urn:microsoft.com/office/officeart/2005/8/layout/lProcess2"/>
    <dgm:cxn modelId="{61EAFFE0-24FD-4CAC-9D1C-6716FA9FAC6E}" type="presParOf" srcId="{4F652679-A8E0-49D4-825C-5688CD947101}" destId="{9AB8CA71-C43B-4D79-B4F4-DE677B4F97BD}" srcOrd="2" destOrd="0" presId="urn:microsoft.com/office/officeart/2005/8/layout/lProcess2"/>
    <dgm:cxn modelId="{75E98963-8A15-4B3C-A34F-D8387654A08C}" type="presParOf" srcId="{3CEF7299-A1D5-4C08-B054-77CDB97F49DB}" destId="{209EF9BA-54CA-4CBF-8EA7-DBAB590BF680}" srcOrd="1" destOrd="0" presId="urn:microsoft.com/office/officeart/2005/8/layout/lProcess2"/>
    <dgm:cxn modelId="{A77598B9-D8BE-45E3-84B3-829EB1A6CE58}" type="presParOf" srcId="{3CEF7299-A1D5-4C08-B054-77CDB97F49DB}" destId="{4C6510AC-8AB5-40A1-BCDC-84D587E28CB2}" srcOrd="2" destOrd="0" presId="urn:microsoft.com/office/officeart/2005/8/layout/lProcess2"/>
    <dgm:cxn modelId="{56C31EF1-DDCE-4A31-B697-7D3CDC1D90C8}" type="presParOf" srcId="{4C6510AC-8AB5-40A1-BCDC-84D587E28CB2}" destId="{1BBBD926-9978-452E-BB57-6E23DEC8C381}" srcOrd="0" destOrd="0" presId="urn:microsoft.com/office/officeart/2005/8/layout/lProcess2"/>
    <dgm:cxn modelId="{BA22F1BF-CA8D-4912-87EC-493BA0D694AB}" type="presParOf" srcId="{4C6510AC-8AB5-40A1-BCDC-84D587E28CB2}" destId="{182CD3DD-376B-4CFD-8BFC-3E44D0DB032C}" srcOrd="1" destOrd="0" presId="urn:microsoft.com/office/officeart/2005/8/layout/lProcess2"/>
    <dgm:cxn modelId="{C0C6869B-2589-4DC4-9296-CE7EBEE4FA01}" type="presParOf" srcId="{4C6510AC-8AB5-40A1-BCDC-84D587E28CB2}" destId="{3128208A-0F77-474F-A710-9503C1367797}" srcOrd="2" destOrd="0" presId="urn:microsoft.com/office/officeart/2005/8/layout/lProcess2"/>
    <dgm:cxn modelId="{D1EE6B30-F041-4D84-871E-EC658965F993}" type="presParOf" srcId="{3128208A-0F77-474F-A710-9503C1367797}" destId="{A16B8D36-85BB-454F-8E60-468E42FFCDDF}" srcOrd="0" destOrd="0" presId="urn:microsoft.com/office/officeart/2005/8/layout/lProcess2"/>
    <dgm:cxn modelId="{5968CB53-44D8-4B66-B155-AE5C8E3585CF}" type="presParOf" srcId="{A16B8D36-85BB-454F-8E60-468E42FFCDDF}" destId="{D0689A6E-696F-4FB5-9892-526E33648D16}" srcOrd="0" destOrd="0" presId="urn:microsoft.com/office/officeart/2005/8/layout/lProcess2"/>
    <dgm:cxn modelId="{216ECC21-2B22-4782-ACAE-B4F9F45E3DF7}" type="presParOf" srcId="{A16B8D36-85BB-454F-8E60-468E42FFCDDF}" destId="{E138D288-18FC-4B16-8DD3-3FE1BBED4376}" srcOrd="1" destOrd="0" presId="urn:microsoft.com/office/officeart/2005/8/layout/lProcess2"/>
    <dgm:cxn modelId="{BF5FE795-68D3-454E-9548-A710233F7503}" type="presParOf" srcId="{A16B8D36-85BB-454F-8E60-468E42FFCDDF}" destId="{15262B93-FE5D-46F0-8A81-8957EB986A2B}" srcOrd="2" destOrd="0" presId="urn:microsoft.com/office/officeart/2005/8/layout/lProcess2"/>
    <dgm:cxn modelId="{37C73FA3-E70B-4582-AC55-C43D9592D467}" type="presParOf" srcId="{3CEF7299-A1D5-4C08-B054-77CDB97F49DB}" destId="{F13A9FD7-D8FA-4BDD-9FCC-3A3576C628EB}" srcOrd="3" destOrd="0" presId="urn:microsoft.com/office/officeart/2005/8/layout/lProcess2"/>
    <dgm:cxn modelId="{B09D7728-942A-4DCB-9B2B-63793CC8262D}" type="presParOf" srcId="{3CEF7299-A1D5-4C08-B054-77CDB97F49DB}" destId="{D04A7C91-178A-4B36-A4E0-E2838E3E8109}" srcOrd="4" destOrd="0" presId="urn:microsoft.com/office/officeart/2005/8/layout/lProcess2"/>
    <dgm:cxn modelId="{71C9AB02-AB9B-4FB1-8845-92D2951088DC}" type="presParOf" srcId="{D04A7C91-178A-4B36-A4E0-E2838E3E8109}" destId="{7E19F542-2053-4753-A8BA-6C1400F51E32}" srcOrd="0" destOrd="0" presId="urn:microsoft.com/office/officeart/2005/8/layout/lProcess2"/>
    <dgm:cxn modelId="{540EC6B8-267C-4110-8575-18836053A5BF}" type="presParOf" srcId="{D04A7C91-178A-4B36-A4E0-E2838E3E8109}" destId="{8E6378D2-20C5-4E51-850D-7D7A6B5F3042}" srcOrd="1" destOrd="0" presId="urn:microsoft.com/office/officeart/2005/8/layout/lProcess2"/>
    <dgm:cxn modelId="{4021C3D2-4AD8-40DF-9AB2-1717B11A0863}" type="presParOf" srcId="{D04A7C91-178A-4B36-A4E0-E2838E3E8109}" destId="{29EF8653-F0B2-4BAA-883A-2957111A832B}" srcOrd="2" destOrd="0" presId="urn:microsoft.com/office/officeart/2005/8/layout/lProcess2"/>
    <dgm:cxn modelId="{A8A119C5-86E6-406E-8BCF-A8CD2D6125A4}" type="presParOf" srcId="{29EF8653-F0B2-4BAA-883A-2957111A832B}" destId="{03FA95B9-2233-464E-B305-D2A5D2499CB0}" srcOrd="0" destOrd="0" presId="urn:microsoft.com/office/officeart/2005/8/layout/lProcess2"/>
    <dgm:cxn modelId="{59AE9728-4224-4375-B988-8941E5632B9E}" type="presParOf" srcId="{03FA95B9-2233-464E-B305-D2A5D2499CB0}" destId="{3F80CA66-82A8-4DC1-B5F7-8D6B032A20D3}" srcOrd="0" destOrd="0" presId="urn:microsoft.com/office/officeart/2005/8/layout/lProcess2"/>
    <dgm:cxn modelId="{ADFD09B4-FC74-44F4-BCE5-56E3204CAB76}" type="presParOf" srcId="{03FA95B9-2233-464E-B305-D2A5D2499CB0}" destId="{403F6432-8F5C-469E-A7F5-00AD60E3F426}" srcOrd="1" destOrd="0" presId="urn:microsoft.com/office/officeart/2005/8/layout/lProcess2"/>
    <dgm:cxn modelId="{F45F76C5-FFE5-4CBA-9A9E-1C8207F789B3}" type="presParOf" srcId="{03FA95B9-2233-464E-B305-D2A5D2499CB0}" destId="{6EE9D214-246C-4780-940B-D940DE116C3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BFF7B5-6BFD-4E00-8497-C2B465835AE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F2DB0E-35BD-4AA9-B36D-40CA0434E76E}">
      <dgm:prSet phldrT="[Text]"/>
      <dgm:spPr/>
      <dgm:t>
        <a:bodyPr/>
        <a:lstStyle/>
        <a:p>
          <a:r>
            <a:rPr lang="en-US" dirty="0"/>
            <a:t>Retain</a:t>
          </a:r>
        </a:p>
      </dgm:t>
    </dgm:pt>
    <dgm:pt modelId="{1F1B31CE-C581-43E9-8FE7-B962A50BFEC1}" type="parTrans" cxnId="{F97AFA7F-3636-4124-B051-36B4991A0A5D}">
      <dgm:prSet/>
      <dgm:spPr/>
      <dgm:t>
        <a:bodyPr/>
        <a:lstStyle/>
        <a:p>
          <a:endParaRPr lang="en-US"/>
        </a:p>
      </dgm:t>
    </dgm:pt>
    <dgm:pt modelId="{13ADDE16-910F-4AEF-BE4B-2E61A6C862EB}" type="sibTrans" cxnId="{F97AFA7F-3636-4124-B051-36B4991A0A5D}">
      <dgm:prSet/>
      <dgm:spPr/>
      <dgm:t>
        <a:bodyPr/>
        <a:lstStyle/>
        <a:p>
          <a:endParaRPr lang="en-US"/>
        </a:p>
      </dgm:t>
    </dgm:pt>
    <dgm:pt modelId="{0DF10E54-6105-44F7-90D4-8E9B27813332}">
      <dgm:prSet phldrT="[Text]"/>
      <dgm:spPr/>
      <dgm:t>
        <a:bodyPr/>
        <a:lstStyle/>
        <a:p>
          <a:r>
            <a:rPr lang="en-US" dirty="0"/>
            <a:t>Make and </a:t>
          </a:r>
          <a:r>
            <a:rPr lang="en-US" b="1" dirty="0"/>
            <a:t>own</a:t>
          </a:r>
          <a:r>
            <a:rPr lang="en-US" dirty="0"/>
            <a:t> a copy</a:t>
          </a:r>
        </a:p>
      </dgm:t>
    </dgm:pt>
    <dgm:pt modelId="{716E408C-1826-4692-BE27-C485AC198774}" type="parTrans" cxnId="{64F64A05-20A2-48AF-BE60-EB4533E4694B}">
      <dgm:prSet/>
      <dgm:spPr/>
      <dgm:t>
        <a:bodyPr/>
        <a:lstStyle/>
        <a:p>
          <a:endParaRPr lang="en-US"/>
        </a:p>
      </dgm:t>
    </dgm:pt>
    <dgm:pt modelId="{C0D52939-4544-4D3B-9F6E-59BD77313143}" type="sibTrans" cxnId="{64F64A05-20A2-48AF-BE60-EB4533E4694B}">
      <dgm:prSet/>
      <dgm:spPr/>
      <dgm:t>
        <a:bodyPr/>
        <a:lstStyle/>
        <a:p>
          <a:endParaRPr lang="en-US"/>
        </a:p>
      </dgm:t>
    </dgm:pt>
    <dgm:pt modelId="{D52B8B42-FC3E-4E46-825C-46AB6823374E}">
      <dgm:prSet phldrT="[Text]"/>
      <dgm:spPr/>
      <dgm:t>
        <a:bodyPr/>
        <a:lstStyle/>
        <a:p>
          <a:r>
            <a:rPr lang="en-US" dirty="0"/>
            <a:t>Reuse</a:t>
          </a:r>
        </a:p>
      </dgm:t>
    </dgm:pt>
    <dgm:pt modelId="{9E32A81B-1ADF-4E08-8FD0-CF65822CA574}" type="parTrans" cxnId="{7439797D-4D24-41D8-9652-9DA7234D83BE}">
      <dgm:prSet/>
      <dgm:spPr/>
      <dgm:t>
        <a:bodyPr/>
        <a:lstStyle/>
        <a:p>
          <a:endParaRPr lang="en-US"/>
        </a:p>
      </dgm:t>
    </dgm:pt>
    <dgm:pt modelId="{4A80ACCE-4371-4FB4-99A6-AB72E2EBD0A0}" type="sibTrans" cxnId="{7439797D-4D24-41D8-9652-9DA7234D83BE}">
      <dgm:prSet/>
      <dgm:spPr/>
      <dgm:t>
        <a:bodyPr/>
        <a:lstStyle/>
        <a:p>
          <a:endParaRPr lang="en-US"/>
        </a:p>
      </dgm:t>
    </dgm:pt>
    <dgm:pt modelId="{71FB15EB-1206-4A18-BD00-0B677928E58D}">
      <dgm:prSet phldrT="[Text]"/>
      <dgm:spPr/>
      <dgm:t>
        <a:bodyPr/>
        <a:lstStyle/>
        <a:p>
          <a:r>
            <a:rPr lang="en-US" b="1" dirty="0"/>
            <a:t>Use</a:t>
          </a:r>
          <a:r>
            <a:rPr lang="en-US" dirty="0"/>
            <a:t> in a variety of ways</a:t>
          </a:r>
        </a:p>
      </dgm:t>
    </dgm:pt>
    <dgm:pt modelId="{AAE70E0C-4D95-4BE5-97CE-5A5B23A207DC}" type="parTrans" cxnId="{121F3955-02CC-4FCC-98F8-DE3CE41B0A76}">
      <dgm:prSet/>
      <dgm:spPr/>
      <dgm:t>
        <a:bodyPr/>
        <a:lstStyle/>
        <a:p>
          <a:endParaRPr lang="en-US"/>
        </a:p>
      </dgm:t>
    </dgm:pt>
    <dgm:pt modelId="{4857A013-09AD-4777-91C7-321B9336750A}" type="sibTrans" cxnId="{121F3955-02CC-4FCC-98F8-DE3CE41B0A76}">
      <dgm:prSet/>
      <dgm:spPr/>
      <dgm:t>
        <a:bodyPr/>
        <a:lstStyle/>
        <a:p>
          <a:endParaRPr lang="en-US"/>
        </a:p>
      </dgm:t>
    </dgm:pt>
    <dgm:pt modelId="{90A54C71-313B-4789-B46A-E76316A1973E}">
      <dgm:prSet phldrT="[Text]"/>
      <dgm:spPr/>
      <dgm:t>
        <a:bodyPr/>
        <a:lstStyle/>
        <a:p>
          <a:r>
            <a:rPr lang="en-US" dirty="0"/>
            <a:t>Revise</a:t>
          </a:r>
        </a:p>
      </dgm:t>
    </dgm:pt>
    <dgm:pt modelId="{0E7EC267-4E41-4043-8230-3313D04B147D}" type="parTrans" cxnId="{A599D1E2-4638-4D1E-9F75-2022B6E48F7A}">
      <dgm:prSet/>
      <dgm:spPr/>
      <dgm:t>
        <a:bodyPr/>
        <a:lstStyle/>
        <a:p>
          <a:endParaRPr lang="en-US"/>
        </a:p>
      </dgm:t>
    </dgm:pt>
    <dgm:pt modelId="{420095E8-6A40-4167-AF93-C42401722DCF}" type="sibTrans" cxnId="{A599D1E2-4638-4D1E-9F75-2022B6E48F7A}">
      <dgm:prSet/>
      <dgm:spPr/>
      <dgm:t>
        <a:bodyPr/>
        <a:lstStyle/>
        <a:p>
          <a:endParaRPr lang="en-US"/>
        </a:p>
      </dgm:t>
    </dgm:pt>
    <dgm:pt modelId="{446FB27C-9193-4EF5-BAB0-3A0005F8A6B9}">
      <dgm:prSet phldrT="[Text]"/>
      <dgm:spPr/>
      <dgm:t>
        <a:bodyPr/>
        <a:lstStyle/>
        <a:p>
          <a:r>
            <a:rPr lang="en-US" b="1" dirty="0"/>
            <a:t>Adapt</a:t>
          </a:r>
          <a:r>
            <a:rPr lang="en-US" dirty="0"/>
            <a:t>, modify, and improve</a:t>
          </a:r>
        </a:p>
      </dgm:t>
    </dgm:pt>
    <dgm:pt modelId="{A12B8396-A593-4DCE-8FDD-9CFABBC11C07}" type="parTrans" cxnId="{C97D5ECC-1985-4640-9A5C-0627EA1AD5AB}">
      <dgm:prSet/>
      <dgm:spPr/>
      <dgm:t>
        <a:bodyPr/>
        <a:lstStyle/>
        <a:p>
          <a:endParaRPr lang="en-US"/>
        </a:p>
      </dgm:t>
    </dgm:pt>
    <dgm:pt modelId="{BCFAF9CF-9EF3-48D7-8F32-41249128458D}" type="sibTrans" cxnId="{C97D5ECC-1985-4640-9A5C-0627EA1AD5AB}">
      <dgm:prSet/>
      <dgm:spPr/>
      <dgm:t>
        <a:bodyPr/>
        <a:lstStyle/>
        <a:p>
          <a:endParaRPr lang="en-US"/>
        </a:p>
      </dgm:t>
    </dgm:pt>
    <dgm:pt modelId="{4758AED6-9AF6-4AA2-B824-F3F146B59E48}">
      <dgm:prSet phldrT="[Text]"/>
      <dgm:spPr/>
      <dgm:t>
        <a:bodyPr/>
        <a:lstStyle/>
        <a:p>
          <a:r>
            <a:rPr lang="en-US" dirty="0"/>
            <a:t>Remix</a:t>
          </a:r>
        </a:p>
      </dgm:t>
    </dgm:pt>
    <dgm:pt modelId="{80DC3388-E656-4FAB-BA72-2FAA48556364}" type="parTrans" cxnId="{C3B88840-E3C2-4746-9919-982D24B8ED70}">
      <dgm:prSet/>
      <dgm:spPr/>
      <dgm:t>
        <a:bodyPr/>
        <a:lstStyle/>
        <a:p>
          <a:endParaRPr lang="en-US"/>
        </a:p>
      </dgm:t>
    </dgm:pt>
    <dgm:pt modelId="{E683BBF7-C26E-4576-89CB-8F70795C927F}" type="sibTrans" cxnId="{C3B88840-E3C2-4746-9919-982D24B8ED70}">
      <dgm:prSet/>
      <dgm:spPr/>
      <dgm:t>
        <a:bodyPr/>
        <a:lstStyle/>
        <a:p>
          <a:endParaRPr lang="en-US"/>
        </a:p>
      </dgm:t>
    </dgm:pt>
    <dgm:pt modelId="{9181988F-E1DE-4118-87AA-03592391DB4B}">
      <dgm:prSet phldrT="[Text]"/>
      <dgm:spPr/>
      <dgm:t>
        <a:bodyPr/>
        <a:lstStyle/>
        <a:p>
          <a:r>
            <a:rPr lang="en-US" b="1" dirty="0"/>
            <a:t>Combine</a:t>
          </a:r>
          <a:r>
            <a:rPr lang="en-US" dirty="0"/>
            <a:t> two or more</a:t>
          </a:r>
        </a:p>
      </dgm:t>
    </dgm:pt>
    <dgm:pt modelId="{F5DEC786-709D-4470-970F-1ACDE14411D2}" type="parTrans" cxnId="{5FB4A433-6B74-4B2E-84A2-C40EA917FC0D}">
      <dgm:prSet/>
      <dgm:spPr/>
      <dgm:t>
        <a:bodyPr/>
        <a:lstStyle/>
        <a:p>
          <a:endParaRPr lang="en-US"/>
        </a:p>
      </dgm:t>
    </dgm:pt>
    <dgm:pt modelId="{3D6CEC7A-A001-4E23-B082-D34B19B4501B}" type="sibTrans" cxnId="{5FB4A433-6B74-4B2E-84A2-C40EA917FC0D}">
      <dgm:prSet/>
      <dgm:spPr/>
      <dgm:t>
        <a:bodyPr/>
        <a:lstStyle/>
        <a:p>
          <a:endParaRPr lang="en-US"/>
        </a:p>
      </dgm:t>
    </dgm:pt>
    <dgm:pt modelId="{477E1A4C-23A3-48AD-8423-4D773C3A65B2}">
      <dgm:prSet phldrT="[Text]"/>
      <dgm:spPr/>
      <dgm:t>
        <a:bodyPr/>
        <a:lstStyle/>
        <a:p>
          <a:r>
            <a:rPr lang="en-US" dirty="0"/>
            <a:t>Redistribute</a:t>
          </a:r>
        </a:p>
      </dgm:t>
    </dgm:pt>
    <dgm:pt modelId="{FB888D05-8049-4AE1-B5DD-FEB42B6361F5}" type="parTrans" cxnId="{EB4EF636-B958-4106-8F7E-A0C1FB931743}">
      <dgm:prSet/>
      <dgm:spPr/>
      <dgm:t>
        <a:bodyPr/>
        <a:lstStyle/>
        <a:p>
          <a:endParaRPr lang="en-US"/>
        </a:p>
      </dgm:t>
    </dgm:pt>
    <dgm:pt modelId="{D6EEF0CA-0213-4838-964D-1203C16E90E0}" type="sibTrans" cxnId="{EB4EF636-B958-4106-8F7E-A0C1FB931743}">
      <dgm:prSet/>
      <dgm:spPr/>
      <dgm:t>
        <a:bodyPr/>
        <a:lstStyle/>
        <a:p>
          <a:endParaRPr lang="en-US"/>
        </a:p>
      </dgm:t>
    </dgm:pt>
    <dgm:pt modelId="{C0AF4D38-48FC-4BDF-88D9-7A5928C96F96}">
      <dgm:prSet phldrT="[Text]"/>
      <dgm:spPr/>
      <dgm:t>
        <a:bodyPr/>
        <a:lstStyle/>
        <a:p>
          <a:r>
            <a:rPr lang="en-US" b="1" dirty="0"/>
            <a:t>Share</a:t>
          </a:r>
          <a:r>
            <a:rPr lang="en-US" dirty="0"/>
            <a:t> with others</a:t>
          </a:r>
        </a:p>
      </dgm:t>
    </dgm:pt>
    <dgm:pt modelId="{16DCA925-188A-4969-B42E-90F205749997}" type="parTrans" cxnId="{030FE735-FE94-4873-A372-AEE22518F6C3}">
      <dgm:prSet/>
      <dgm:spPr/>
      <dgm:t>
        <a:bodyPr/>
        <a:lstStyle/>
        <a:p>
          <a:endParaRPr lang="en-US"/>
        </a:p>
      </dgm:t>
    </dgm:pt>
    <dgm:pt modelId="{73FE0897-480E-4218-9B30-AC6AAD14D6CE}" type="sibTrans" cxnId="{030FE735-FE94-4873-A372-AEE22518F6C3}">
      <dgm:prSet/>
      <dgm:spPr/>
      <dgm:t>
        <a:bodyPr/>
        <a:lstStyle/>
        <a:p>
          <a:endParaRPr lang="en-US"/>
        </a:p>
      </dgm:t>
    </dgm:pt>
    <dgm:pt modelId="{C7E2407F-0458-4A83-A0AF-55891A001458}" type="pres">
      <dgm:prSet presAssocID="{2FBFF7B5-6BFD-4E00-8497-C2B465835AE0}" presName="Name0" presStyleCnt="0">
        <dgm:presLayoutVars>
          <dgm:dir/>
          <dgm:animLvl val="lvl"/>
          <dgm:resizeHandles val="exact"/>
        </dgm:presLayoutVars>
      </dgm:prSet>
      <dgm:spPr/>
    </dgm:pt>
    <dgm:pt modelId="{9308B2C8-6EE1-4DEE-AD76-13BE18DACC84}" type="pres">
      <dgm:prSet presAssocID="{40F2DB0E-35BD-4AA9-B36D-40CA0434E76E}" presName="linNode" presStyleCnt="0"/>
      <dgm:spPr/>
    </dgm:pt>
    <dgm:pt modelId="{458A6B6F-69C9-4287-A0CB-F474762351F2}" type="pres">
      <dgm:prSet presAssocID="{40F2DB0E-35BD-4AA9-B36D-40CA0434E76E}" presName="parentText" presStyleLbl="node1" presStyleIdx="0" presStyleCnt="5">
        <dgm:presLayoutVars>
          <dgm:chMax val="1"/>
          <dgm:bulletEnabled val="1"/>
        </dgm:presLayoutVars>
      </dgm:prSet>
      <dgm:spPr/>
    </dgm:pt>
    <dgm:pt modelId="{11FE3CCB-F635-4396-B38A-71EBE99452AE}" type="pres">
      <dgm:prSet presAssocID="{40F2DB0E-35BD-4AA9-B36D-40CA0434E76E}" presName="descendantText" presStyleLbl="alignAccFollowNode1" presStyleIdx="0" presStyleCnt="5">
        <dgm:presLayoutVars>
          <dgm:bulletEnabled val="1"/>
        </dgm:presLayoutVars>
      </dgm:prSet>
      <dgm:spPr/>
    </dgm:pt>
    <dgm:pt modelId="{4774C63E-FF20-4780-B645-9365CABAD34C}" type="pres">
      <dgm:prSet presAssocID="{13ADDE16-910F-4AEF-BE4B-2E61A6C862EB}" presName="sp" presStyleCnt="0"/>
      <dgm:spPr/>
    </dgm:pt>
    <dgm:pt modelId="{92FDB162-D4B2-4A61-8071-A779701998B6}" type="pres">
      <dgm:prSet presAssocID="{D52B8B42-FC3E-4E46-825C-46AB6823374E}" presName="linNode" presStyleCnt="0"/>
      <dgm:spPr/>
    </dgm:pt>
    <dgm:pt modelId="{604FF47D-DDB8-40ED-96FA-AA1E43548AEE}" type="pres">
      <dgm:prSet presAssocID="{D52B8B42-FC3E-4E46-825C-46AB6823374E}" presName="parentText" presStyleLbl="node1" presStyleIdx="1" presStyleCnt="5">
        <dgm:presLayoutVars>
          <dgm:chMax val="1"/>
          <dgm:bulletEnabled val="1"/>
        </dgm:presLayoutVars>
      </dgm:prSet>
      <dgm:spPr/>
    </dgm:pt>
    <dgm:pt modelId="{D20F2396-22E6-4FE3-B54A-70B69AA53DFE}" type="pres">
      <dgm:prSet presAssocID="{D52B8B42-FC3E-4E46-825C-46AB6823374E}" presName="descendantText" presStyleLbl="alignAccFollowNode1" presStyleIdx="1" presStyleCnt="5">
        <dgm:presLayoutVars>
          <dgm:bulletEnabled val="1"/>
        </dgm:presLayoutVars>
      </dgm:prSet>
      <dgm:spPr/>
    </dgm:pt>
    <dgm:pt modelId="{8464CEAF-6DF5-44D0-A787-BC4C61C8FD76}" type="pres">
      <dgm:prSet presAssocID="{4A80ACCE-4371-4FB4-99A6-AB72E2EBD0A0}" presName="sp" presStyleCnt="0"/>
      <dgm:spPr/>
    </dgm:pt>
    <dgm:pt modelId="{84EC7D32-49EB-4C3F-855A-37A98F431658}" type="pres">
      <dgm:prSet presAssocID="{90A54C71-313B-4789-B46A-E76316A1973E}" presName="linNode" presStyleCnt="0"/>
      <dgm:spPr/>
    </dgm:pt>
    <dgm:pt modelId="{6845BBD6-43C6-4DB7-BE31-F17D87E98E1B}" type="pres">
      <dgm:prSet presAssocID="{90A54C71-313B-4789-B46A-E76316A1973E}" presName="parentText" presStyleLbl="node1" presStyleIdx="2" presStyleCnt="5">
        <dgm:presLayoutVars>
          <dgm:chMax val="1"/>
          <dgm:bulletEnabled val="1"/>
        </dgm:presLayoutVars>
      </dgm:prSet>
      <dgm:spPr/>
    </dgm:pt>
    <dgm:pt modelId="{73B5F1EF-03CD-417D-94EF-FB79131CDDDD}" type="pres">
      <dgm:prSet presAssocID="{90A54C71-313B-4789-B46A-E76316A1973E}" presName="descendantText" presStyleLbl="alignAccFollowNode1" presStyleIdx="2" presStyleCnt="5">
        <dgm:presLayoutVars>
          <dgm:bulletEnabled val="1"/>
        </dgm:presLayoutVars>
      </dgm:prSet>
      <dgm:spPr/>
    </dgm:pt>
    <dgm:pt modelId="{0B3E55B5-E043-4AD4-85DD-70330638FE90}" type="pres">
      <dgm:prSet presAssocID="{420095E8-6A40-4167-AF93-C42401722DCF}" presName="sp" presStyleCnt="0"/>
      <dgm:spPr/>
    </dgm:pt>
    <dgm:pt modelId="{FCC9778E-81F5-44E9-899D-96BA44E13E65}" type="pres">
      <dgm:prSet presAssocID="{4758AED6-9AF6-4AA2-B824-F3F146B59E48}" presName="linNode" presStyleCnt="0"/>
      <dgm:spPr/>
    </dgm:pt>
    <dgm:pt modelId="{9393CDC5-0A5E-43F2-B749-7F5AB374F9A1}" type="pres">
      <dgm:prSet presAssocID="{4758AED6-9AF6-4AA2-B824-F3F146B59E48}" presName="parentText" presStyleLbl="node1" presStyleIdx="3" presStyleCnt="5">
        <dgm:presLayoutVars>
          <dgm:chMax val="1"/>
          <dgm:bulletEnabled val="1"/>
        </dgm:presLayoutVars>
      </dgm:prSet>
      <dgm:spPr/>
    </dgm:pt>
    <dgm:pt modelId="{AC73E735-3B8C-4FC8-B798-D60BA26095D2}" type="pres">
      <dgm:prSet presAssocID="{4758AED6-9AF6-4AA2-B824-F3F146B59E48}" presName="descendantText" presStyleLbl="alignAccFollowNode1" presStyleIdx="3" presStyleCnt="5">
        <dgm:presLayoutVars>
          <dgm:bulletEnabled val="1"/>
        </dgm:presLayoutVars>
      </dgm:prSet>
      <dgm:spPr/>
    </dgm:pt>
    <dgm:pt modelId="{D47A46CD-072D-4B67-A2C8-8F6B5E97C775}" type="pres">
      <dgm:prSet presAssocID="{E683BBF7-C26E-4576-89CB-8F70795C927F}" presName="sp" presStyleCnt="0"/>
      <dgm:spPr/>
    </dgm:pt>
    <dgm:pt modelId="{63395A77-0E34-41CD-A3D2-A81237A268E7}" type="pres">
      <dgm:prSet presAssocID="{477E1A4C-23A3-48AD-8423-4D773C3A65B2}" presName="linNode" presStyleCnt="0"/>
      <dgm:spPr/>
    </dgm:pt>
    <dgm:pt modelId="{5676DB97-FF09-445D-B17E-4EE82A98B08F}" type="pres">
      <dgm:prSet presAssocID="{477E1A4C-23A3-48AD-8423-4D773C3A65B2}" presName="parentText" presStyleLbl="node1" presStyleIdx="4" presStyleCnt="5">
        <dgm:presLayoutVars>
          <dgm:chMax val="1"/>
          <dgm:bulletEnabled val="1"/>
        </dgm:presLayoutVars>
      </dgm:prSet>
      <dgm:spPr/>
    </dgm:pt>
    <dgm:pt modelId="{7C477D1B-0610-4883-A04D-E16ECC587345}" type="pres">
      <dgm:prSet presAssocID="{477E1A4C-23A3-48AD-8423-4D773C3A65B2}" presName="descendantText" presStyleLbl="alignAccFollowNode1" presStyleIdx="4" presStyleCnt="5">
        <dgm:presLayoutVars>
          <dgm:bulletEnabled val="1"/>
        </dgm:presLayoutVars>
      </dgm:prSet>
      <dgm:spPr/>
    </dgm:pt>
  </dgm:ptLst>
  <dgm:cxnLst>
    <dgm:cxn modelId="{64F64A05-20A2-48AF-BE60-EB4533E4694B}" srcId="{40F2DB0E-35BD-4AA9-B36D-40CA0434E76E}" destId="{0DF10E54-6105-44F7-90D4-8E9B27813332}" srcOrd="0" destOrd="0" parTransId="{716E408C-1826-4692-BE27-C485AC198774}" sibTransId="{C0D52939-4544-4D3B-9F6E-59BD77313143}"/>
    <dgm:cxn modelId="{5888A019-78A5-4730-AE63-DEDD7CF87055}" type="presOf" srcId="{446FB27C-9193-4EF5-BAB0-3A0005F8A6B9}" destId="{73B5F1EF-03CD-417D-94EF-FB79131CDDDD}" srcOrd="0" destOrd="0" presId="urn:microsoft.com/office/officeart/2005/8/layout/vList5"/>
    <dgm:cxn modelId="{5FB4A433-6B74-4B2E-84A2-C40EA917FC0D}" srcId="{4758AED6-9AF6-4AA2-B824-F3F146B59E48}" destId="{9181988F-E1DE-4118-87AA-03592391DB4B}" srcOrd="0" destOrd="0" parTransId="{F5DEC786-709D-4470-970F-1ACDE14411D2}" sibTransId="{3D6CEC7A-A001-4E23-B082-D34B19B4501B}"/>
    <dgm:cxn modelId="{030FE735-FE94-4873-A372-AEE22518F6C3}" srcId="{477E1A4C-23A3-48AD-8423-4D773C3A65B2}" destId="{C0AF4D38-48FC-4BDF-88D9-7A5928C96F96}" srcOrd="0" destOrd="0" parTransId="{16DCA925-188A-4969-B42E-90F205749997}" sibTransId="{73FE0897-480E-4218-9B30-AC6AAD14D6CE}"/>
    <dgm:cxn modelId="{EB4EF636-B958-4106-8F7E-A0C1FB931743}" srcId="{2FBFF7B5-6BFD-4E00-8497-C2B465835AE0}" destId="{477E1A4C-23A3-48AD-8423-4D773C3A65B2}" srcOrd="4" destOrd="0" parTransId="{FB888D05-8049-4AE1-B5DD-FEB42B6361F5}" sibTransId="{D6EEF0CA-0213-4838-964D-1203C16E90E0}"/>
    <dgm:cxn modelId="{DF75353D-7A13-4594-A142-587859040658}" type="presOf" srcId="{0DF10E54-6105-44F7-90D4-8E9B27813332}" destId="{11FE3CCB-F635-4396-B38A-71EBE99452AE}" srcOrd="0" destOrd="0" presId="urn:microsoft.com/office/officeart/2005/8/layout/vList5"/>
    <dgm:cxn modelId="{C3B88840-E3C2-4746-9919-982D24B8ED70}" srcId="{2FBFF7B5-6BFD-4E00-8497-C2B465835AE0}" destId="{4758AED6-9AF6-4AA2-B824-F3F146B59E48}" srcOrd="3" destOrd="0" parTransId="{80DC3388-E656-4FAB-BA72-2FAA48556364}" sibTransId="{E683BBF7-C26E-4576-89CB-8F70795C927F}"/>
    <dgm:cxn modelId="{00CE316E-6B79-4361-B068-B9C9DD279D45}" type="presOf" srcId="{2FBFF7B5-6BFD-4E00-8497-C2B465835AE0}" destId="{C7E2407F-0458-4A83-A0AF-55891A001458}" srcOrd="0" destOrd="0" presId="urn:microsoft.com/office/officeart/2005/8/layout/vList5"/>
    <dgm:cxn modelId="{C3CF4651-D60E-4487-A811-CD6B366ACD23}" type="presOf" srcId="{90A54C71-313B-4789-B46A-E76316A1973E}" destId="{6845BBD6-43C6-4DB7-BE31-F17D87E98E1B}" srcOrd="0" destOrd="0" presId="urn:microsoft.com/office/officeart/2005/8/layout/vList5"/>
    <dgm:cxn modelId="{121F3955-02CC-4FCC-98F8-DE3CE41B0A76}" srcId="{D52B8B42-FC3E-4E46-825C-46AB6823374E}" destId="{71FB15EB-1206-4A18-BD00-0B677928E58D}" srcOrd="0" destOrd="0" parTransId="{AAE70E0C-4D95-4BE5-97CE-5A5B23A207DC}" sibTransId="{4857A013-09AD-4777-91C7-321B9336750A}"/>
    <dgm:cxn modelId="{923E0A77-0B13-4C1E-BD12-EE9FD8F1B87C}" type="presOf" srcId="{9181988F-E1DE-4118-87AA-03592391DB4B}" destId="{AC73E735-3B8C-4FC8-B798-D60BA26095D2}" srcOrd="0" destOrd="0" presId="urn:microsoft.com/office/officeart/2005/8/layout/vList5"/>
    <dgm:cxn modelId="{44055579-5E9A-4FBB-B2D7-DB716466AA8E}" type="presOf" srcId="{D52B8B42-FC3E-4E46-825C-46AB6823374E}" destId="{604FF47D-DDB8-40ED-96FA-AA1E43548AEE}" srcOrd="0" destOrd="0" presId="urn:microsoft.com/office/officeart/2005/8/layout/vList5"/>
    <dgm:cxn modelId="{7439797D-4D24-41D8-9652-9DA7234D83BE}" srcId="{2FBFF7B5-6BFD-4E00-8497-C2B465835AE0}" destId="{D52B8B42-FC3E-4E46-825C-46AB6823374E}" srcOrd="1" destOrd="0" parTransId="{9E32A81B-1ADF-4E08-8FD0-CF65822CA574}" sibTransId="{4A80ACCE-4371-4FB4-99A6-AB72E2EBD0A0}"/>
    <dgm:cxn modelId="{F97AFA7F-3636-4124-B051-36B4991A0A5D}" srcId="{2FBFF7B5-6BFD-4E00-8497-C2B465835AE0}" destId="{40F2DB0E-35BD-4AA9-B36D-40CA0434E76E}" srcOrd="0" destOrd="0" parTransId="{1F1B31CE-C581-43E9-8FE7-B962A50BFEC1}" sibTransId="{13ADDE16-910F-4AEF-BE4B-2E61A6C862EB}"/>
    <dgm:cxn modelId="{A5A22890-3218-4724-88D1-CC12AE7917E3}" type="presOf" srcId="{40F2DB0E-35BD-4AA9-B36D-40CA0434E76E}" destId="{458A6B6F-69C9-4287-A0CB-F474762351F2}" srcOrd="0" destOrd="0" presId="urn:microsoft.com/office/officeart/2005/8/layout/vList5"/>
    <dgm:cxn modelId="{FF62E4AB-4663-4A9E-8F90-B52969C8FE0F}" type="presOf" srcId="{4758AED6-9AF6-4AA2-B824-F3F146B59E48}" destId="{9393CDC5-0A5E-43F2-B749-7F5AB374F9A1}" srcOrd="0" destOrd="0" presId="urn:microsoft.com/office/officeart/2005/8/layout/vList5"/>
    <dgm:cxn modelId="{16101EB0-6A4C-4657-AA7B-44D63D036F37}" type="presOf" srcId="{71FB15EB-1206-4A18-BD00-0B677928E58D}" destId="{D20F2396-22E6-4FE3-B54A-70B69AA53DFE}" srcOrd="0" destOrd="0" presId="urn:microsoft.com/office/officeart/2005/8/layout/vList5"/>
    <dgm:cxn modelId="{C97D5ECC-1985-4640-9A5C-0627EA1AD5AB}" srcId="{90A54C71-313B-4789-B46A-E76316A1973E}" destId="{446FB27C-9193-4EF5-BAB0-3A0005F8A6B9}" srcOrd="0" destOrd="0" parTransId="{A12B8396-A593-4DCE-8FDD-9CFABBC11C07}" sibTransId="{BCFAF9CF-9EF3-48D7-8F32-41249128458D}"/>
    <dgm:cxn modelId="{6F950DD3-670D-4A77-9392-AE4BD73F621F}" type="presOf" srcId="{477E1A4C-23A3-48AD-8423-4D773C3A65B2}" destId="{5676DB97-FF09-445D-B17E-4EE82A98B08F}" srcOrd="0" destOrd="0" presId="urn:microsoft.com/office/officeart/2005/8/layout/vList5"/>
    <dgm:cxn modelId="{488876D8-38D1-442B-96F1-93D3D3B10F92}" type="presOf" srcId="{C0AF4D38-48FC-4BDF-88D9-7A5928C96F96}" destId="{7C477D1B-0610-4883-A04D-E16ECC587345}" srcOrd="0" destOrd="0" presId="urn:microsoft.com/office/officeart/2005/8/layout/vList5"/>
    <dgm:cxn modelId="{A599D1E2-4638-4D1E-9F75-2022B6E48F7A}" srcId="{2FBFF7B5-6BFD-4E00-8497-C2B465835AE0}" destId="{90A54C71-313B-4789-B46A-E76316A1973E}" srcOrd="2" destOrd="0" parTransId="{0E7EC267-4E41-4043-8230-3313D04B147D}" sibTransId="{420095E8-6A40-4167-AF93-C42401722DCF}"/>
    <dgm:cxn modelId="{6835CE71-907D-4DF3-BC84-729D9D90E2DF}" type="presParOf" srcId="{C7E2407F-0458-4A83-A0AF-55891A001458}" destId="{9308B2C8-6EE1-4DEE-AD76-13BE18DACC84}" srcOrd="0" destOrd="0" presId="urn:microsoft.com/office/officeart/2005/8/layout/vList5"/>
    <dgm:cxn modelId="{9747E30E-D1F6-4090-9065-4CD12734D8A7}" type="presParOf" srcId="{9308B2C8-6EE1-4DEE-AD76-13BE18DACC84}" destId="{458A6B6F-69C9-4287-A0CB-F474762351F2}" srcOrd="0" destOrd="0" presId="urn:microsoft.com/office/officeart/2005/8/layout/vList5"/>
    <dgm:cxn modelId="{80E67700-DDCD-4BF8-87DB-FA47F57A9E60}" type="presParOf" srcId="{9308B2C8-6EE1-4DEE-AD76-13BE18DACC84}" destId="{11FE3CCB-F635-4396-B38A-71EBE99452AE}" srcOrd="1" destOrd="0" presId="urn:microsoft.com/office/officeart/2005/8/layout/vList5"/>
    <dgm:cxn modelId="{B3B42A48-BF9F-4562-A6C3-B3A5A041E52E}" type="presParOf" srcId="{C7E2407F-0458-4A83-A0AF-55891A001458}" destId="{4774C63E-FF20-4780-B645-9365CABAD34C}" srcOrd="1" destOrd="0" presId="urn:microsoft.com/office/officeart/2005/8/layout/vList5"/>
    <dgm:cxn modelId="{5AE08303-56C7-44ED-BBC1-63853DC4C844}" type="presParOf" srcId="{C7E2407F-0458-4A83-A0AF-55891A001458}" destId="{92FDB162-D4B2-4A61-8071-A779701998B6}" srcOrd="2" destOrd="0" presId="urn:microsoft.com/office/officeart/2005/8/layout/vList5"/>
    <dgm:cxn modelId="{77C0C0FB-E100-4D46-84D9-846A8AFAEEE4}" type="presParOf" srcId="{92FDB162-D4B2-4A61-8071-A779701998B6}" destId="{604FF47D-DDB8-40ED-96FA-AA1E43548AEE}" srcOrd="0" destOrd="0" presId="urn:microsoft.com/office/officeart/2005/8/layout/vList5"/>
    <dgm:cxn modelId="{E6CD888F-9B66-45DC-B696-DFD92C658410}" type="presParOf" srcId="{92FDB162-D4B2-4A61-8071-A779701998B6}" destId="{D20F2396-22E6-4FE3-B54A-70B69AA53DFE}" srcOrd="1" destOrd="0" presId="urn:microsoft.com/office/officeart/2005/8/layout/vList5"/>
    <dgm:cxn modelId="{8DAEF6E7-8923-4E53-B8BC-0CFADD26D943}" type="presParOf" srcId="{C7E2407F-0458-4A83-A0AF-55891A001458}" destId="{8464CEAF-6DF5-44D0-A787-BC4C61C8FD76}" srcOrd="3" destOrd="0" presId="urn:microsoft.com/office/officeart/2005/8/layout/vList5"/>
    <dgm:cxn modelId="{839DCD59-AD6E-4D12-AB5D-D3079E42500A}" type="presParOf" srcId="{C7E2407F-0458-4A83-A0AF-55891A001458}" destId="{84EC7D32-49EB-4C3F-855A-37A98F431658}" srcOrd="4" destOrd="0" presId="urn:microsoft.com/office/officeart/2005/8/layout/vList5"/>
    <dgm:cxn modelId="{12026AC3-7BCD-4046-9F27-ACAB957601B4}" type="presParOf" srcId="{84EC7D32-49EB-4C3F-855A-37A98F431658}" destId="{6845BBD6-43C6-4DB7-BE31-F17D87E98E1B}" srcOrd="0" destOrd="0" presId="urn:microsoft.com/office/officeart/2005/8/layout/vList5"/>
    <dgm:cxn modelId="{00E70FEB-EC66-415C-AA86-B41A1D0DC51C}" type="presParOf" srcId="{84EC7D32-49EB-4C3F-855A-37A98F431658}" destId="{73B5F1EF-03CD-417D-94EF-FB79131CDDDD}" srcOrd="1" destOrd="0" presId="urn:microsoft.com/office/officeart/2005/8/layout/vList5"/>
    <dgm:cxn modelId="{EA7BA171-A20D-4651-966A-1B9B4EC1F1F7}" type="presParOf" srcId="{C7E2407F-0458-4A83-A0AF-55891A001458}" destId="{0B3E55B5-E043-4AD4-85DD-70330638FE90}" srcOrd="5" destOrd="0" presId="urn:microsoft.com/office/officeart/2005/8/layout/vList5"/>
    <dgm:cxn modelId="{58A6C1D3-0A64-4855-AD8B-8F9D12048ECC}" type="presParOf" srcId="{C7E2407F-0458-4A83-A0AF-55891A001458}" destId="{FCC9778E-81F5-44E9-899D-96BA44E13E65}" srcOrd="6" destOrd="0" presId="urn:microsoft.com/office/officeart/2005/8/layout/vList5"/>
    <dgm:cxn modelId="{25246636-3FDD-44EE-BA22-5EF87DEBF00F}" type="presParOf" srcId="{FCC9778E-81F5-44E9-899D-96BA44E13E65}" destId="{9393CDC5-0A5E-43F2-B749-7F5AB374F9A1}" srcOrd="0" destOrd="0" presId="urn:microsoft.com/office/officeart/2005/8/layout/vList5"/>
    <dgm:cxn modelId="{9EA82541-341E-4FE3-860F-62008FF7B459}" type="presParOf" srcId="{FCC9778E-81F5-44E9-899D-96BA44E13E65}" destId="{AC73E735-3B8C-4FC8-B798-D60BA26095D2}" srcOrd="1" destOrd="0" presId="urn:microsoft.com/office/officeart/2005/8/layout/vList5"/>
    <dgm:cxn modelId="{D76081A5-2856-451B-BD87-155E60295256}" type="presParOf" srcId="{C7E2407F-0458-4A83-A0AF-55891A001458}" destId="{D47A46CD-072D-4B67-A2C8-8F6B5E97C775}" srcOrd="7" destOrd="0" presId="urn:microsoft.com/office/officeart/2005/8/layout/vList5"/>
    <dgm:cxn modelId="{BEC01472-9308-4CCE-9AB2-ABC3701D7271}" type="presParOf" srcId="{C7E2407F-0458-4A83-A0AF-55891A001458}" destId="{63395A77-0E34-41CD-A3D2-A81237A268E7}" srcOrd="8" destOrd="0" presId="urn:microsoft.com/office/officeart/2005/8/layout/vList5"/>
    <dgm:cxn modelId="{2B83B9AA-75C1-4200-9F5C-DDA61B98CED2}" type="presParOf" srcId="{63395A77-0E34-41CD-A3D2-A81237A268E7}" destId="{5676DB97-FF09-445D-B17E-4EE82A98B08F}" srcOrd="0" destOrd="0" presId="urn:microsoft.com/office/officeart/2005/8/layout/vList5"/>
    <dgm:cxn modelId="{74C0B703-428F-4EC5-BA7B-785D709C5A75}" type="presParOf" srcId="{63395A77-0E34-41CD-A3D2-A81237A268E7}" destId="{7C477D1B-0610-4883-A04D-E16ECC587345}" srcOrd="1" destOrd="0" presId="urn:microsoft.com/office/officeart/2005/8/layout/vList5"/>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C4D382-1755-4CFC-9FA3-DA998BEA61C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DE4495EB-410A-4FAF-8058-C982A762E046}">
      <dgm:prSet phldrT="[Text]"/>
      <dgm:spPr/>
      <dgm:t>
        <a:bodyPr/>
        <a:lstStyle/>
        <a:p>
          <a:r>
            <a:rPr lang="en-US" dirty="0"/>
            <a:t>Legal Code</a:t>
          </a:r>
        </a:p>
      </dgm:t>
    </dgm:pt>
    <dgm:pt modelId="{CE3C20E2-2343-4963-9B95-589F8D160027}" type="parTrans" cxnId="{D8A34997-978F-4ECD-AEB6-90B3DC06F2FA}">
      <dgm:prSet/>
      <dgm:spPr/>
      <dgm:t>
        <a:bodyPr/>
        <a:lstStyle/>
        <a:p>
          <a:endParaRPr lang="en-US"/>
        </a:p>
      </dgm:t>
    </dgm:pt>
    <dgm:pt modelId="{B5E6E5F6-CE3B-4C22-BAFD-46D428601DD3}" type="sibTrans" cxnId="{D8A34997-978F-4ECD-AEB6-90B3DC06F2FA}">
      <dgm:prSet/>
      <dgm:spPr/>
      <dgm:t>
        <a:bodyPr/>
        <a:lstStyle/>
        <a:p>
          <a:endParaRPr lang="en-US"/>
        </a:p>
      </dgm:t>
    </dgm:pt>
    <dgm:pt modelId="{2B3647C9-8F5C-474E-9F8B-9BC891D7C248}">
      <dgm:prSet phldrT="[Text]"/>
      <dgm:spPr/>
      <dgm:t>
        <a:bodyPr/>
        <a:lstStyle/>
        <a:p>
          <a:pPr>
            <a:lnSpc>
              <a:spcPct val="100000"/>
            </a:lnSpc>
          </a:pPr>
          <a:r>
            <a:rPr lang="en-US" dirty="0"/>
            <a:t>Base layer with legally-enforceable terms and conditions</a:t>
          </a:r>
        </a:p>
      </dgm:t>
    </dgm:pt>
    <dgm:pt modelId="{4C9A21EE-C4C5-408A-A45A-CE3D3D342733}" type="parTrans" cxnId="{F42564D4-E415-418B-80D0-3EEBDCE63097}">
      <dgm:prSet/>
      <dgm:spPr/>
      <dgm:t>
        <a:bodyPr/>
        <a:lstStyle/>
        <a:p>
          <a:endParaRPr lang="en-US"/>
        </a:p>
      </dgm:t>
    </dgm:pt>
    <dgm:pt modelId="{59FDE1B2-2281-4552-91B3-412F3C0FF365}" type="sibTrans" cxnId="{F42564D4-E415-418B-80D0-3EEBDCE63097}">
      <dgm:prSet/>
      <dgm:spPr/>
      <dgm:t>
        <a:bodyPr/>
        <a:lstStyle/>
        <a:p>
          <a:endParaRPr lang="en-US"/>
        </a:p>
      </dgm:t>
    </dgm:pt>
    <dgm:pt modelId="{3245553D-2DFF-4D87-96AF-C187F1A253D0}">
      <dgm:prSet phldrT="[Text]"/>
      <dgm:spPr/>
      <dgm:t>
        <a:bodyPr/>
        <a:lstStyle/>
        <a:p>
          <a:r>
            <a:rPr lang="en-US" dirty="0"/>
            <a:t>Common Deed</a:t>
          </a:r>
        </a:p>
      </dgm:t>
    </dgm:pt>
    <dgm:pt modelId="{FA1B166A-2156-4A3D-8E31-CAA9F54FEE72}" type="parTrans" cxnId="{A49B83E4-6B99-4FA7-A523-43694CE70460}">
      <dgm:prSet/>
      <dgm:spPr/>
      <dgm:t>
        <a:bodyPr/>
        <a:lstStyle/>
        <a:p>
          <a:endParaRPr lang="en-US"/>
        </a:p>
      </dgm:t>
    </dgm:pt>
    <dgm:pt modelId="{AB56E853-550F-43C5-B818-0A38107F46C0}" type="sibTrans" cxnId="{A49B83E4-6B99-4FA7-A523-43694CE70460}">
      <dgm:prSet/>
      <dgm:spPr/>
      <dgm:t>
        <a:bodyPr/>
        <a:lstStyle/>
        <a:p>
          <a:endParaRPr lang="en-US"/>
        </a:p>
      </dgm:t>
    </dgm:pt>
    <dgm:pt modelId="{243FCAAD-B900-47A5-8127-0F0E0954C9B8}">
      <dgm:prSet phldrT="[Text]"/>
      <dgm:spPr/>
      <dgm:t>
        <a:bodyPr/>
        <a:lstStyle/>
        <a:p>
          <a:pPr>
            <a:lnSpc>
              <a:spcPct val="100000"/>
            </a:lnSpc>
          </a:pPr>
          <a:r>
            <a:rPr lang="en-US" dirty="0"/>
            <a:t>Summarizes the legal code to make it more readable and accessible by people who are not lawyers</a:t>
          </a:r>
        </a:p>
      </dgm:t>
    </dgm:pt>
    <dgm:pt modelId="{2D654786-EEA1-4BB6-BA0F-3F7986293930}" type="parTrans" cxnId="{AE152C7D-6F37-4A9A-AC06-7C5578A9F63D}">
      <dgm:prSet/>
      <dgm:spPr/>
      <dgm:t>
        <a:bodyPr/>
        <a:lstStyle/>
        <a:p>
          <a:endParaRPr lang="en-US"/>
        </a:p>
      </dgm:t>
    </dgm:pt>
    <dgm:pt modelId="{B46D7A3B-8217-4530-835C-D1D64FF61328}" type="sibTrans" cxnId="{AE152C7D-6F37-4A9A-AC06-7C5578A9F63D}">
      <dgm:prSet/>
      <dgm:spPr/>
      <dgm:t>
        <a:bodyPr/>
        <a:lstStyle/>
        <a:p>
          <a:endParaRPr lang="en-US"/>
        </a:p>
      </dgm:t>
    </dgm:pt>
    <dgm:pt modelId="{2CBDA5B4-A96B-4F29-B5D9-98C4D1C13D6E}">
      <dgm:prSet phldrT="[Text]"/>
      <dgm:spPr/>
      <dgm:t>
        <a:bodyPr/>
        <a:lstStyle/>
        <a:p>
          <a:r>
            <a:rPr lang="en-US" dirty="0"/>
            <a:t>Machine Readable</a:t>
          </a:r>
        </a:p>
      </dgm:t>
    </dgm:pt>
    <dgm:pt modelId="{86EDA9BC-53F8-44DF-A79B-F87521E4E676}" type="parTrans" cxnId="{2CDE5EF3-62BD-47B8-8FC1-A64E9CCCB751}">
      <dgm:prSet/>
      <dgm:spPr/>
      <dgm:t>
        <a:bodyPr/>
        <a:lstStyle/>
        <a:p>
          <a:endParaRPr lang="en-US"/>
        </a:p>
      </dgm:t>
    </dgm:pt>
    <dgm:pt modelId="{62FF6875-6123-42D9-AB15-60527AC67A94}" type="sibTrans" cxnId="{2CDE5EF3-62BD-47B8-8FC1-A64E9CCCB751}">
      <dgm:prSet/>
      <dgm:spPr/>
      <dgm:t>
        <a:bodyPr/>
        <a:lstStyle/>
        <a:p>
          <a:endParaRPr lang="en-US"/>
        </a:p>
      </dgm:t>
    </dgm:pt>
    <dgm:pt modelId="{D3B586AA-35EC-46FC-8892-76E25D68B12A}">
      <dgm:prSet phldrT="[Text]"/>
      <dgm:spPr/>
      <dgm:t>
        <a:bodyPr/>
        <a:lstStyle/>
        <a:p>
          <a:pPr>
            <a:lnSpc>
              <a:spcPct val="100000"/>
            </a:lnSpc>
          </a:pPr>
          <a:r>
            <a:rPr lang="en-US" dirty="0"/>
            <a:t>Summary of legal code for each licence so that it can be read by search engines, applications, and other technology</a:t>
          </a:r>
        </a:p>
      </dgm:t>
    </dgm:pt>
    <dgm:pt modelId="{C93E7F69-3AC5-4441-AFFD-676AFC6FAE92}" type="parTrans" cxnId="{1469E1D5-4588-404C-8E0D-C6CCE56687A3}">
      <dgm:prSet/>
      <dgm:spPr/>
      <dgm:t>
        <a:bodyPr/>
        <a:lstStyle/>
        <a:p>
          <a:endParaRPr lang="en-US"/>
        </a:p>
      </dgm:t>
    </dgm:pt>
    <dgm:pt modelId="{694FA611-26E0-4CEC-BB8B-85C9F1E28D0E}" type="sibTrans" cxnId="{1469E1D5-4588-404C-8E0D-C6CCE56687A3}">
      <dgm:prSet/>
      <dgm:spPr/>
      <dgm:t>
        <a:bodyPr/>
        <a:lstStyle/>
        <a:p>
          <a:endParaRPr lang="en-US"/>
        </a:p>
      </dgm:t>
    </dgm:pt>
    <dgm:pt modelId="{900D0836-02BA-4781-958F-32FFC17C31EA}" type="pres">
      <dgm:prSet presAssocID="{08C4D382-1755-4CFC-9FA3-DA998BEA61C3}" presName="Name0" presStyleCnt="0">
        <dgm:presLayoutVars>
          <dgm:dir/>
          <dgm:animLvl val="lvl"/>
          <dgm:resizeHandles val="exact"/>
        </dgm:presLayoutVars>
      </dgm:prSet>
      <dgm:spPr/>
    </dgm:pt>
    <dgm:pt modelId="{A1E862A2-13E4-421E-9ECC-48E4F34DC383}" type="pres">
      <dgm:prSet presAssocID="{DE4495EB-410A-4FAF-8058-C982A762E046}" presName="composite" presStyleCnt="0"/>
      <dgm:spPr/>
    </dgm:pt>
    <dgm:pt modelId="{69D6ED28-E4F4-496D-B3AD-D58DF96AEF4B}" type="pres">
      <dgm:prSet presAssocID="{DE4495EB-410A-4FAF-8058-C982A762E046}" presName="parTx" presStyleLbl="alignNode1" presStyleIdx="0" presStyleCnt="3">
        <dgm:presLayoutVars>
          <dgm:chMax val="0"/>
          <dgm:chPref val="0"/>
          <dgm:bulletEnabled val="1"/>
        </dgm:presLayoutVars>
      </dgm:prSet>
      <dgm:spPr/>
    </dgm:pt>
    <dgm:pt modelId="{A99ECB3B-361C-43B0-A5BC-A1FEBAF99598}" type="pres">
      <dgm:prSet presAssocID="{DE4495EB-410A-4FAF-8058-C982A762E046}" presName="desTx" presStyleLbl="alignAccFollowNode1" presStyleIdx="0" presStyleCnt="3">
        <dgm:presLayoutVars>
          <dgm:bulletEnabled val="1"/>
        </dgm:presLayoutVars>
      </dgm:prSet>
      <dgm:spPr/>
    </dgm:pt>
    <dgm:pt modelId="{212A6C1D-0471-40AA-83F7-61D9CB8C8893}" type="pres">
      <dgm:prSet presAssocID="{B5E6E5F6-CE3B-4C22-BAFD-46D428601DD3}" presName="space" presStyleCnt="0"/>
      <dgm:spPr/>
    </dgm:pt>
    <dgm:pt modelId="{3FE351F2-297C-4901-A1F5-7653A8011A15}" type="pres">
      <dgm:prSet presAssocID="{3245553D-2DFF-4D87-96AF-C187F1A253D0}" presName="composite" presStyleCnt="0"/>
      <dgm:spPr/>
    </dgm:pt>
    <dgm:pt modelId="{4D1DE7DF-39F2-4D32-9CD7-4C7B6746443F}" type="pres">
      <dgm:prSet presAssocID="{3245553D-2DFF-4D87-96AF-C187F1A253D0}" presName="parTx" presStyleLbl="alignNode1" presStyleIdx="1" presStyleCnt="3">
        <dgm:presLayoutVars>
          <dgm:chMax val="0"/>
          <dgm:chPref val="0"/>
          <dgm:bulletEnabled val="1"/>
        </dgm:presLayoutVars>
      </dgm:prSet>
      <dgm:spPr/>
    </dgm:pt>
    <dgm:pt modelId="{F9605A37-32DA-467A-BF10-0D0CFA957884}" type="pres">
      <dgm:prSet presAssocID="{3245553D-2DFF-4D87-96AF-C187F1A253D0}" presName="desTx" presStyleLbl="alignAccFollowNode1" presStyleIdx="1" presStyleCnt="3">
        <dgm:presLayoutVars>
          <dgm:bulletEnabled val="1"/>
        </dgm:presLayoutVars>
      </dgm:prSet>
      <dgm:spPr/>
    </dgm:pt>
    <dgm:pt modelId="{6BAD90BA-64AC-441A-8558-BD8A32E66709}" type="pres">
      <dgm:prSet presAssocID="{AB56E853-550F-43C5-B818-0A38107F46C0}" presName="space" presStyleCnt="0"/>
      <dgm:spPr/>
    </dgm:pt>
    <dgm:pt modelId="{05AA270A-17E7-4A48-AE01-1FEBFF5FC98F}" type="pres">
      <dgm:prSet presAssocID="{2CBDA5B4-A96B-4F29-B5D9-98C4D1C13D6E}" presName="composite" presStyleCnt="0"/>
      <dgm:spPr/>
    </dgm:pt>
    <dgm:pt modelId="{04257439-90B0-4DD7-A6EB-DF622CF9C87B}" type="pres">
      <dgm:prSet presAssocID="{2CBDA5B4-A96B-4F29-B5D9-98C4D1C13D6E}" presName="parTx" presStyleLbl="alignNode1" presStyleIdx="2" presStyleCnt="3">
        <dgm:presLayoutVars>
          <dgm:chMax val="0"/>
          <dgm:chPref val="0"/>
          <dgm:bulletEnabled val="1"/>
        </dgm:presLayoutVars>
      </dgm:prSet>
      <dgm:spPr/>
    </dgm:pt>
    <dgm:pt modelId="{2B8E9C2E-B8F5-4013-874E-7B0E6AE2F77F}" type="pres">
      <dgm:prSet presAssocID="{2CBDA5B4-A96B-4F29-B5D9-98C4D1C13D6E}" presName="desTx" presStyleLbl="alignAccFollowNode1" presStyleIdx="2" presStyleCnt="3">
        <dgm:presLayoutVars>
          <dgm:bulletEnabled val="1"/>
        </dgm:presLayoutVars>
      </dgm:prSet>
      <dgm:spPr/>
    </dgm:pt>
  </dgm:ptLst>
  <dgm:cxnLst>
    <dgm:cxn modelId="{622D420E-803A-4D0F-9D8B-1A20BF63A960}" type="presOf" srcId="{2B3647C9-8F5C-474E-9F8B-9BC891D7C248}" destId="{A99ECB3B-361C-43B0-A5BC-A1FEBAF99598}" srcOrd="0" destOrd="0" presId="urn:microsoft.com/office/officeart/2005/8/layout/hList1"/>
    <dgm:cxn modelId="{22E79226-22FE-4622-B114-47508C5D6AE5}" type="presOf" srcId="{D3B586AA-35EC-46FC-8892-76E25D68B12A}" destId="{2B8E9C2E-B8F5-4013-874E-7B0E6AE2F77F}" srcOrd="0" destOrd="0" presId="urn:microsoft.com/office/officeart/2005/8/layout/hList1"/>
    <dgm:cxn modelId="{805B864E-B2E6-4240-8E9D-F44220BEDFC5}" type="presOf" srcId="{3245553D-2DFF-4D87-96AF-C187F1A253D0}" destId="{4D1DE7DF-39F2-4D32-9CD7-4C7B6746443F}" srcOrd="0" destOrd="0" presId="urn:microsoft.com/office/officeart/2005/8/layout/hList1"/>
    <dgm:cxn modelId="{AE152C7D-6F37-4A9A-AC06-7C5578A9F63D}" srcId="{3245553D-2DFF-4D87-96AF-C187F1A253D0}" destId="{243FCAAD-B900-47A5-8127-0F0E0954C9B8}" srcOrd="0" destOrd="0" parTransId="{2D654786-EEA1-4BB6-BA0F-3F7986293930}" sibTransId="{B46D7A3B-8217-4530-835C-D1D64FF61328}"/>
    <dgm:cxn modelId="{D8A34997-978F-4ECD-AEB6-90B3DC06F2FA}" srcId="{08C4D382-1755-4CFC-9FA3-DA998BEA61C3}" destId="{DE4495EB-410A-4FAF-8058-C982A762E046}" srcOrd="0" destOrd="0" parTransId="{CE3C20E2-2343-4963-9B95-589F8D160027}" sibTransId="{B5E6E5F6-CE3B-4C22-BAFD-46D428601DD3}"/>
    <dgm:cxn modelId="{7BAAE6AE-CA46-4A06-9CD3-F30DE49BDBDE}" type="presOf" srcId="{08C4D382-1755-4CFC-9FA3-DA998BEA61C3}" destId="{900D0836-02BA-4781-958F-32FFC17C31EA}" srcOrd="0" destOrd="0" presId="urn:microsoft.com/office/officeart/2005/8/layout/hList1"/>
    <dgm:cxn modelId="{42EED6C7-28A6-4F8D-9E1A-691455DD34C4}" type="presOf" srcId="{DE4495EB-410A-4FAF-8058-C982A762E046}" destId="{69D6ED28-E4F4-496D-B3AD-D58DF96AEF4B}" srcOrd="0" destOrd="0" presId="urn:microsoft.com/office/officeart/2005/8/layout/hList1"/>
    <dgm:cxn modelId="{F42564D4-E415-418B-80D0-3EEBDCE63097}" srcId="{DE4495EB-410A-4FAF-8058-C982A762E046}" destId="{2B3647C9-8F5C-474E-9F8B-9BC891D7C248}" srcOrd="0" destOrd="0" parTransId="{4C9A21EE-C4C5-408A-A45A-CE3D3D342733}" sibTransId="{59FDE1B2-2281-4552-91B3-412F3C0FF365}"/>
    <dgm:cxn modelId="{1469E1D5-4588-404C-8E0D-C6CCE56687A3}" srcId="{2CBDA5B4-A96B-4F29-B5D9-98C4D1C13D6E}" destId="{D3B586AA-35EC-46FC-8892-76E25D68B12A}" srcOrd="0" destOrd="0" parTransId="{C93E7F69-3AC5-4441-AFFD-676AFC6FAE92}" sibTransId="{694FA611-26E0-4CEC-BB8B-85C9F1E28D0E}"/>
    <dgm:cxn modelId="{934CD2E0-3CAF-48E8-8F3D-04971B4AC7AB}" type="presOf" srcId="{243FCAAD-B900-47A5-8127-0F0E0954C9B8}" destId="{F9605A37-32DA-467A-BF10-0D0CFA957884}" srcOrd="0" destOrd="0" presId="urn:microsoft.com/office/officeart/2005/8/layout/hList1"/>
    <dgm:cxn modelId="{A49B83E4-6B99-4FA7-A523-43694CE70460}" srcId="{08C4D382-1755-4CFC-9FA3-DA998BEA61C3}" destId="{3245553D-2DFF-4D87-96AF-C187F1A253D0}" srcOrd="1" destOrd="0" parTransId="{FA1B166A-2156-4A3D-8E31-CAA9F54FEE72}" sibTransId="{AB56E853-550F-43C5-B818-0A38107F46C0}"/>
    <dgm:cxn modelId="{B7442CEF-4D0F-46C2-9E07-84FE0E148A74}" type="presOf" srcId="{2CBDA5B4-A96B-4F29-B5D9-98C4D1C13D6E}" destId="{04257439-90B0-4DD7-A6EB-DF622CF9C87B}" srcOrd="0" destOrd="0" presId="urn:microsoft.com/office/officeart/2005/8/layout/hList1"/>
    <dgm:cxn modelId="{2CDE5EF3-62BD-47B8-8FC1-A64E9CCCB751}" srcId="{08C4D382-1755-4CFC-9FA3-DA998BEA61C3}" destId="{2CBDA5B4-A96B-4F29-B5D9-98C4D1C13D6E}" srcOrd="2" destOrd="0" parTransId="{86EDA9BC-53F8-44DF-A79B-F87521E4E676}" sibTransId="{62FF6875-6123-42D9-AB15-60527AC67A94}"/>
    <dgm:cxn modelId="{7698DED9-0634-46BF-9928-CF17F05123BF}" type="presParOf" srcId="{900D0836-02BA-4781-958F-32FFC17C31EA}" destId="{A1E862A2-13E4-421E-9ECC-48E4F34DC383}" srcOrd="0" destOrd="0" presId="urn:microsoft.com/office/officeart/2005/8/layout/hList1"/>
    <dgm:cxn modelId="{0D431A60-2E08-41BB-9008-7D361DB40FBD}" type="presParOf" srcId="{A1E862A2-13E4-421E-9ECC-48E4F34DC383}" destId="{69D6ED28-E4F4-496D-B3AD-D58DF96AEF4B}" srcOrd="0" destOrd="0" presId="urn:microsoft.com/office/officeart/2005/8/layout/hList1"/>
    <dgm:cxn modelId="{E558B565-4E23-4B78-A405-01A1168A2D5F}" type="presParOf" srcId="{A1E862A2-13E4-421E-9ECC-48E4F34DC383}" destId="{A99ECB3B-361C-43B0-A5BC-A1FEBAF99598}" srcOrd="1" destOrd="0" presId="urn:microsoft.com/office/officeart/2005/8/layout/hList1"/>
    <dgm:cxn modelId="{ACD55D56-B5FB-48B8-BF7A-FCF4E809A6B2}" type="presParOf" srcId="{900D0836-02BA-4781-958F-32FFC17C31EA}" destId="{212A6C1D-0471-40AA-83F7-61D9CB8C8893}" srcOrd="1" destOrd="0" presId="urn:microsoft.com/office/officeart/2005/8/layout/hList1"/>
    <dgm:cxn modelId="{FBAD3ABD-9968-409F-AFA7-1599F07A8DEF}" type="presParOf" srcId="{900D0836-02BA-4781-958F-32FFC17C31EA}" destId="{3FE351F2-297C-4901-A1F5-7653A8011A15}" srcOrd="2" destOrd="0" presId="urn:microsoft.com/office/officeart/2005/8/layout/hList1"/>
    <dgm:cxn modelId="{B2F3E152-A41C-4A2D-A9C8-244013A4B87C}" type="presParOf" srcId="{3FE351F2-297C-4901-A1F5-7653A8011A15}" destId="{4D1DE7DF-39F2-4D32-9CD7-4C7B6746443F}" srcOrd="0" destOrd="0" presId="urn:microsoft.com/office/officeart/2005/8/layout/hList1"/>
    <dgm:cxn modelId="{9DEFC66B-AD29-4663-9705-FB829C23047D}" type="presParOf" srcId="{3FE351F2-297C-4901-A1F5-7653A8011A15}" destId="{F9605A37-32DA-467A-BF10-0D0CFA957884}" srcOrd="1" destOrd="0" presId="urn:microsoft.com/office/officeart/2005/8/layout/hList1"/>
    <dgm:cxn modelId="{E62B0A17-4E3A-459D-9194-BADEFCDF9F24}" type="presParOf" srcId="{900D0836-02BA-4781-958F-32FFC17C31EA}" destId="{6BAD90BA-64AC-441A-8558-BD8A32E66709}" srcOrd="3" destOrd="0" presId="urn:microsoft.com/office/officeart/2005/8/layout/hList1"/>
    <dgm:cxn modelId="{2F806893-B2C8-4D00-93F1-B463829B15BA}" type="presParOf" srcId="{900D0836-02BA-4781-958F-32FFC17C31EA}" destId="{05AA270A-17E7-4A48-AE01-1FEBFF5FC98F}" srcOrd="4" destOrd="0" presId="urn:microsoft.com/office/officeart/2005/8/layout/hList1"/>
    <dgm:cxn modelId="{EC7C0C54-9CF4-49F3-A297-E1235BDBA695}" type="presParOf" srcId="{05AA270A-17E7-4A48-AE01-1FEBFF5FC98F}" destId="{04257439-90B0-4DD7-A6EB-DF622CF9C87B}" srcOrd="0" destOrd="0" presId="urn:microsoft.com/office/officeart/2005/8/layout/hList1"/>
    <dgm:cxn modelId="{10A488E8-46E0-4947-83CF-53972BC2180C}" type="presParOf" srcId="{05AA270A-17E7-4A48-AE01-1FEBFF5FC98F}" destId="{2B8E9C2E-B8F5-4013-874E-7B0E6AE2F77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1341DB-2FBC-4C8A-A7EF-2F0DA9CC86D7}"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7DC9A4E4-CC08-48F0-AFC2-053B1BAF16F0}">
      <dgm:prSet phldrT="[Text]"/>
      <dgm:spPr/>
      <dgm:t>
        <a:bodyPr/>
        <a:lstStyle/>
        <a:p>
          <a:pPr>
            <a:buFont typeface="Arial" panose="020B0604020202020204" pitchFamily="34" charset="0"/>
            <a:buChar char="•"/>
          </a:pPr>
          <a:r>
            <a:rPr lang="en-US" dirty="0"/>
            <a:t>fair dealing</a:t>
          </a:r>
        </a:p>
      </dgm:t>
    </dgm:pt>
    <dgm:pt modelId="{3C2B6EA0-034E-4208-8EA3-6E94CB20DCA7}" type="parTrans" cxnId="{5B281D5A-CE9E-464E-AC81-9194721AD7EF}">
      <dgm:prSet/>
      <dgm:spPr/>
      <dgm:t>
        <a:bodyPr/>
        <a:lstStyle/>
        <a:p>
          <a:endParaRPr lang="en-US"/>
        </a:p>
      </dgm:t>
    </dgm:pt>
    <dgm:pt modelId="{36B3555A-BCA2-44B4-9006-3AB8E4690202}" type="sibTrans" cxnId="{5B281D5A-CE9E-464E-AC81-9194721AD7EF}">
      <dgm:prSet/>
      <dgm:spPr/>
      <dgm:t>
        <a:bodyPr/>
        <a:lstStyle/>
        <a:p>
          <a:endParaRPr lang="en-US"/>
        </a:p>
      </dgm:t>
    </dgm:pt>
    <dgm:pt modelId="{DAC217E1-EE1F-46AB-B495-54089E2C2CFE}">
      <dgm:prSet phldrT="[Text]"/>
      <dgm:spPr/>
      <dgm:t>
        <a:bodyPr/>
        <a:lstStyle/>
        <a:p>
          <a:pPr>
            <a:buFont typeface="Arial" panose="020B0604020202020204" pitchFamily="34" charset="0"/>
            <a:buChar char="•"/>
          </a:pPr>
          <a:r>
            <a:rPr lang="en-US" dirty="0"/>
            <a:t>compulsory licensing schemes</a:t>
          </a:r>
        </a:p>
      </dgm:t>
    </dgm:pt>
    <dgm:pt modelId="{C06034DD-486F-45A4-861E-1C0CEAA49557}" type="parTrans" cxnId="{F8648141-240E-43A2-90DE-19C58FAD5C63}">
      <dgm:prSet/>
      <dgm:spPr/>
      <dgm:t>
        <a:bodyPr/>
        <a:lstStyle/>
        <a:p>
          <a:endParaRPr lang="en-US"/>
        </a:p>
      </dgm:t>
    </dgm:pt>
    <dgm:pt modelId="{36667B0C-AAF6-467F-AE61-8F7E8306AAFF}" type="sibTrans" cxnId="{F8648141-240E-43A2-90DE-19C58FAD5C63}">
      <dgm:prSet/>
      <dgm:spPr/>
      <dgm:t>
        <a:bodyPr/>
        <a:lstStyle/>
        <a:p>
          <a:endParaRPr lang="en-US"/>
        </a:p>
      </dgm:t>
    </dgm:pt>
    <dgm:pt modelId="{7DA8FC73-9588-446D-8604-61903173FAF1}">
      <dgm:prSet phldrT="[Text]"/>
      <dgm:spPr/>
      <dgm:t>
        <a:bodyPr/>
        <a:lstStyle/>
        <a:p>
          <a:pPr>
            <a:buFont typeface="Arial" panose="020B0604020202020204" pitchFamily="34" charset="0"/>
            <a:buChar char="•"/>
          </a:pPr>
          <a:r>
            <a:rPr lang="en-US" dirty="0"/>
            <a:t>Marrakesh Treaty</a:t>
          </a:r>
        </a:p>
      </dgm:t>
    </dgm:pt>
    <dgm:pt modelId="{3756F56C-C2D5-4125-9B41-F5ECE325E431}" type="parTrans" cxnId="{E35AF17D-8155-46AB-8FB9-EB158AE27DDB}">
      <dgm:prSet/>
      <dgm:spPr/>
      <dgm:t>
        <a:bodyPr/>
        <a:lstStyle/>
        <a:p>
          <a:endParaRPr lang="en-US"/>
        </a:p>
      </dgm:t>
    </dgm:pt>
    <dgm:pt modelId="{A1CC402D-A67F-4D85-810C-CCAF406B2CB9}" type="sibTrans" cxnId="{E35AF17D-8155-46AB-8FB9-EB158AE27DDB}">
      <dgm:prSet/>
      <dgm:spPr/>
      <dgm:t>
        <a:bodyPr/>
        <a:lstStyle/>
        <a:p>
          <a:endParaRPr lang="en-US"/>
        </a:p>
      </dgm:t>
    </dgm:pt>
    <dgm:pt modelId="{A929981A-578C-4300-BE85-34F8851E5648}">
      <dgm:prSet phldrT="[Text]"/>
      <dgm:spPr/>
      <dgm:t>
        <a:bodyPr/>
        <a:lstStyle/>
        <a:p>
          <a:pPr>
            <a:buFont typeface="Arial" panose="020B0604020202020204" pitchFamily="34" charset="0"/>
            <a:buChar char="•"/>
          </a:pPr>
          <a:r>
            <a:rPr lang="en-US" dirty="0"/>
            <a:t>Indigenous knowledge &amp; cultural expressions</a:t>
          </a:r>
        </a:p>
      </dgm:t>
    </dgm:pt>
    <dgm:pt modelId="{BDEA4755-2C91-4FA3-95C4-2129A433271A}" type="parTrans" cxnId="{141F9AF8-F6B2-4F43-AC96-501BDC43C499}">
      <dgm:prSet/>
      <dgm:spPr/>
      <dgm:t>
        <a:bodyPr/>
        <a:lstStyle/>
        <a:p>
          <a:endParaRPr lang="en-US"/>
        </a:p>
      </dgm:t>
    </dgm:pt>
    <dgm:pt modelId="{B718F108-1F9E-49B4-A38E-E757E0EF9F0B}" type="sibTrans" cxnId="{141F9AF8-F6B2-4F43-AC96-501BDC43C499}">
      <dgm:prSet/>
      <dgm:spPr/>
      <dgm:t>
        <a:bodyPr/>
        <a:lstStyle/>
        <a:p>
          <a:endParaRPr lang="en-US"/>
        </a:p>
      </dgm:t>
    </dgm:pt>
    <dgm:pt modelId="{69090828-F751-472E-9566-AC7E69CCB7BC}">
      <dgm:prSet phldrT="[Text]"/>
      <dgm:spPr/>
      <dgm:t>
        <a:bodyPr/>
        <a:lstStyle/>
        <a:p>
          <a:pPr>
            <a:buFont typeface="Arial" panose="020B0604020202020204" pitchFamily="34" charset="0"/>
            <a:buChar char="•"/>
          </a:pPr>
          <a:r>
            <a:rPr lang="en-US" dirty="0"/>
            <a:t>public domain</a:t>
          </a:r>
        </a:p>
      </dgm:t>
    </dgm:pt>
    <dgm:pt modelId="{AC139D5B-5356-437F-808A-156751210E52}" type="parTrans" cxnId="{96F0E7E2-EED4-4B1F-806C-3E80F620BAE2}">
      <dgm:prSet/>
      <dgm:spPr/>
      <dgm:t>
        <a:bodyPr/>
        <a:lstStyle/>
        <a:p>
          <a:endParaRPr lang="en-US"/>
        </a:p>
      </dgm:t>
    </dgm:pt>
    <dgm:pt modelId="{360627C0-D26E-4822-8876-F89A2C4C5E11}" type="sibTrans" cxnId="{96F0E7E2-EED4-4B1F-806C-3E80F620BAE2}">
      <dgm:prSet/>
      <dgm:spPr/>
      <dgm:t>
        <a:bodyPr/>
        <a:lstStyle/>
        <a:p>
          <a:endParaRPr lang="en-US"/>
        </a:p>
      </dgm:t>
    </dgm:pt>
    <dgm:pt modelId="{42F04023-CCB9-4C76-BBC2-6D4BA2FD990B}" type="pres">
      <dgm:prSet presAssocID="{0C1341DB-2FBC-4C8A-A7EF-2F0DA9CC86D7}" presName="diagram" presStyleCnt="0">
        <dgm:presLayoutVars>
          <dgm:dir/>
          <dgm:resizeHandles val="exact"/>
        </dgm:presLayoutVars>
      </dgm:prSet>
      <dgm:spPr/>
    </dgm:pt>
    <dgm:pt modelId="{B93FFD26-9048-4401-B654-E20DD4D59867}" type="pres">
      <dgm:prSet presAssocID="{7DC9A4E4-CC08-48F0-AFC2-053B1BAF16F0}" presName="node" presStyleLbl="node1" presStyleIdx="0" presStyleCnt="5">
        <dgm:presLayoutVars>
          <dgm:bulletEnabled val="1"/>
        </dgm:presLayoutVars>
      </dgm:prSet>
      <dgm:spPr/>
    </dgm:pt>
    <dgm:pt modelId="{00C9771F-584C-4E3C-8438-176D927AC658}" type="pres">
      <dgm:prSet presAssocID="{36B3555A-BCA2-44B4-9006-3AB8E4690202}" presName="sibTrans" presStyleCnt="0"/>
      <dgm:spPr/>
    </dgm:pt>
    <dgm:pt modelId="{46CB48ED-512A-4D94-8D8B-E03F86978D2C}" type="pres">
      <dgm:prSet presAssocID="{DAC217E1-EE1F-46AB-B495-54089E2C2CFE}" presName="node" presStyleLbl="node1" presStyleIdx="1" presStyleCnt="5">
        <dgm:presLayoutVars>
          <dgm:bulletEnabled val="1"/>
        </dgm:presLayoutVars>
      </dgm:prSet>
      <dgm:spPr/>
    </dgm:pt>
    <dgm:pt modelId="{11717EDD-17F5-4CF5-9348-0CE7D0016307}" type="pres">
      <dgm:prSet presAssocID="{36667B0C-AAF6-467F-AE61-8F7E8306AAFF}" presName="sibTrans" presStyleCnt="0"/>
      <dgm:spPr/>
    </dgm:pt>
    <dgm:pt modelId="{FBC1C874-A1CD-47E6-8EE9-4A41B42C36CA}" type="pres">
      <dgm:prSet presAssocID="{7DA8FC73-9588-446D-8604-61903173FAF1}" presName="node" presStyleLbl="node1" presStyleIdx="2" presStyleCnt="5">
        <dgm:presLayoutVars>
          <dgm:bulletEnabled val="1"/>
        </dgm:presLayoutVars>
      </dgm:prSet>
      <dgm:spPr/>
    </dgm:pt>
    <dgm:pt modelId="{CDD371B8-63DF-4A9A-B926-83FF56DBEDC8}" type="pres">
      <dgm:prSet presAssocID="{A1CC402D-A67F-4D85-810C-CCAF406B2CB9}" presName="sibTrans" presStyleCnt="0"/>
      <dgm:spPr/>
    </dgm:pt>
    <dgm:pt modelId="{C253FEAD-8643-4DEE-84E5-9C370E9C2928}" type="pres">
      <dgm:prSet presAssocID="{69090828-F751-472E-9566-AC7E69CCB7BC}" presName="node" presStyleLbl="node1" presStyleIdx="3" presStyleCnt="5">
        <dgm:presLayoutVars>
          <dgm:bulletEnabled val="1"/>
        </dgm:presLayoutVars>
      </dgm:prSet>
      <dgm:spPr/>
    </dgm:pt>
    <dgm:pt modelId="{6BE2C305-6CB7-4D45-9026-AB9D1A3FBC28}" type="pres">
      <dgm:prSet presAssocID="{360627C0-D26E-4822-8876-F89A2C4C5E11}" presName="sibTrans" presStyleCnt="0"/>
      <dgm:spPr/>
    </dgm:pt>
    <dgm:pt modelId="{5AAAE4DA-A0B5-47A9-8F29-73DD870FA330}" type="pres">
      <dgm:prSet presAssocID="{A929981A-578C-4300-BE85-34F8851E5648}" presName="node" presStyleLbl="node1" presStyleIdx="4" presStyleCnt="5">
        <dgm:presLayoutVars>
          <dgm:bulletEnabled val="1"/>
        </dgm:presLayoutVars>
      </dgm:prSet>
      <dgm:spPr/>
    </dgm:pt>
  </dgm:ptLst>
  <dgm:cxnLst>
    <dgm:cxn modelId="{C77F7200-506A-43A8-ABE8-5FB7892C41B7}" type="presOf" srcId="{DAC217E1-EE1F-46AB-B495-54089E2C2CFE}" destId="{46CB48ED-512A-4D94-8D8B-E03F86978D2C}" srcOrd="0" destOrd="0" presId="urn:microsoft.com/office/officeart/2005/8/layout/default"/>
    <dgm:cxn modelId="{F8648141-240E-43A2-90DE-19C58FAD5C63}" srcId="{0C1341DB-2FBC-4C8A-A7EF-2F0DA9CC86D7}" destId="{DAC217E1-EE1F-46AB-B495-54089E2C2CFE}" srcOrd="1" destOrd="0" parTransId="{C06034DD-486F-45A4-861E-1C0CEAA49557}" sibTransId="{36667B0C-AAF6-467F-AE61-8F7E8306AAFF}"/>
    <dgm:cxn modelId="{5B281D5A-CE9E-464E-AC81-9194721AD7EF}" srcId="{0C1341DB-2FBC-4C8A-A7EF-2F0DA9CC86D7}" destId="{7DC9A4E4-CC08-48F0-AFC2-053B1BAF16F0}" srcOrd="0" destOrd="0" parTransId="{3C2B6EA0-034E-4208-8EA3-6E94CB20DCA7}" sibTransId="{36B3555A-BCA2-44B4-9006-3AB8E4690202}"/>
    <dgm:cxn modelId="{E35AF17D-8155-46AB-8FB9-EB158AE27DDB}" srcId="{0C1341DB-2FBC-4C8A-A7EF-2F0DA9CC86D7}" destId="{7DA8FC73-9588-446D-8604-61903173FAF1}" srcOrd="2" destOrd="0" parTransId="{3756F56C-C2D5-4125-9B41-F5ECE325E431}" sibTransId="{A1CC402D-A67F-4D85-810C-CCAF406B2CB9}"/>
    <dgm:cxn modelId="{DE095D88-EB8A-402E-AE35-2CF4E071995F}" type="presOf" srcId="{7DA8FC73-9588-446D-8604-61903173FAF1}" destId="{FBC1C874-A1CD-47E6-8EE9-4A41B42C36CA}" srcOrd="0" destOrd="0" presId="urn:microsoft.com/office/officeart/2005/8/layout/default"/>
    <dgm:cxn modelId="{7FF4EAAA-EB48-4AB7-ADC5-FB6BAEFD9546}" type="presOf" srcId="{0C1341DB-2FBC-4C8A-A7EF-2F0DA9CC86D7}" destId="{42F04023-CCB9-4C76-BBC2-6D4BA2FD990B}" srcOrd="0" destOrd="0" presId="urn:microsoft.com/office/officeart/2005/8/layout/default"/>
    <dgm:cxn modelId="{8AA8B3B2-2BB6-4F90-A3DF-81A177C8A40B}" type="presOf" srcId="{A929981A-578C-4300-BE85-34F8851E5648}" destId="{5AAAE4DA-A0B5-47A9-8F29-73DD870FA330}" srcOrd="0" destOrd="0" presId="urn:microsoft.com/office/officeart/2005/8/layout/default"/>
    <dgm:cxn modelId="{E2E270C9-5C65-44F6-AAA4-D4DD40BE4423}" type="presOf" srcId="{69090828-F751-472E-9566-AC7E69CCB7BC}" destId="{C253FEAD-8643-4DEE-84E5-9C370E9C2928}" srcOrd="0" destOrd="0" presId="urn:microsoft.com/office/officeart/2005/8/layout/default"/>
    <dgm:cxn modelId="{96F0E7E2-EED4-4B1F-806C-3E80F620BAE2}" srcId="{0C1341DB-2FBC-4C8A-A7EF-2F0DA9CC86D7}" destId="{69090828-F751-472E-9566-AC7E69CCB7BC}" srcOrd="3" destOrd="0" parTransId="{AC139D5B-5356-437F-808A-156751210E52}" sibTransId="{360627C0-D26E-4822-8876-F89A2C4C5E11}"/>
    <dgm:cxn modelId="{141F9AF8-F6B2-4F43-AC96-501BDC43C499}" srcId="{0C1341DB-2FBC-4C8A-A7EF-2F0DA9CC86D7}" destId="{A929981A-578C-4300-BE85-34F8851E5648}" srcOrd="4" destOrd="0" parTransId="{BDEA4755-2C91-4FA3-95C4-2129A433271A}" sibTransId="{B718F108-1F9E-49B4-A38E-E757E0EF9F0B}"/>
    <dgm:cxn modelId="{FC8769F9-EC0B-4A90-9B9E-E83507B007A8}" type="presOf" srcId="{7DC9A4E4-CC08-48F0-AFC2-053B1BAF16F0}" destId="{B93FFD26-9048-4401-B654-E20DD4D59867}" srcOrd="0" destOrd="0" presId="urn:microsoft.com/office/officeart/2005/8/layout/default"/>
    <dgm:cxn modelId="{0A4F4795-E350-4274-A7B2-74E252552D26}" type="presParOf" srcId="{42F04023-CCB9-4C76-BBC2-6D4BA2FD990B}" destId="{B93FFD26-9048-4401-B654-E20DD4D59867}" srcOrd="0" destOrd="0" presId="urn:microsoft.com/office/officeart/2005/8/layout/default"/>
    <dgm:cxn modelId="{3EDE94EB-5C24-4D9A-8930-2386E36553BA}" type="presParOf" srcId="{42F04023-CCB9-4C76-BBC2-6D4BA2FD990B}" destId="{00C9771F-584C-4E3C-8438-176D927AC658}" srcOrd="1" destOrd="0" presId="urn:microsoft.com/office/officeart/2005/8/layout/default"/>
    <dgm:cxn modelId="{31D3B79C-0252-4F15-982D-77112D803806}" type="presParOf" srcId="{42F04023-CCB9-4C76-BBC2-6D4BA2FD990B}" destId="{46CB48ED-512A-4D94-8D8B-E03F86978D2C}" srcOrd="2" destOrd="0" presId="urn:microsoft.com/office/officeart/2005/8/layout/default"/>
    <dgm:cxn modelId="{F6C45D53-93FC-4977-A808-CAEBA6DF3A8B}" type="presParOf" srcId="{42F04023-CCB9-4C76-BBC2-6D4BA2FD990B}" destId="{11717EDD-17F5-4CF5-9348-0CE7D0016307}" srcOrd="3" destOrd="0" presId="urn:microsoft.com/office/officeart/2005/8/layout/default"/>
    <dgm:cxn modelId="{EA5814F8-0EA5-45BA-8492-32F00FF4FD03}" type="presParOf" srcId="{42F04023-CCB9-4C76-BBC2-6D4BA2FD990B}" destId="{FBC1C874-A1CD-47E6-8EE9-4A41B42C36CA}" srcOrd="4" destOrd="0" presId="urn:microsoft.com/office/officeart/2005/8/layout/default"/>
    <dgm:cxn modelId="{230DD0DD-2179-402B-B38A-BC6545024297}" type="presParOf" srcId="{42F04023-CCB9-4C76-BBC2-6D4BA2FD990B}" destId="{CDD371B8-63DF-4A9A-B926-83FF56DBEDC8}" srcOrd="5" destOrd="0" presId="urn:microsoft.com/office/officeart/2005/8/layout/default"/>
    <dgm:cxn modelId="{7B6F9118-38AC-4C3A-8D66-678DE60FE137}" type="presParOf" srcId="{42F04023-CCB9-4C76-BBC2-6D4BA2FD990B}" destId="{C253FEAD-8643-4DEE-84E5-9C370E9C2928}" srcOrd="6" destOrd="0" presId="urn:microsoft.com/office/officeart/2005/8/layout/default"/>
    <dgm:cxn modelId="{7C623000-A9DA-43D7-A13C-1CAA81DD30A3}" type="presParOf" srcId="{42F04023-CCB9-4C76-BBC2-6D4BA2FD990B}" destId="{6BE2C305-6CB7-4D45-9026-AB9D1A3FBC28}" srcOrd="7" destOrd="0" presId="urn:microsoft.com/office/officeart/2005/8/layout/default"/>
    <dgm:cxn modelId="{334D75B5-9060-457B-ADFC-DE26183E55A0}" type="presParOf" srcId="{42F04023-CCB9-4C76-BBC2-6D4BA2FD990B}" destId="{5AAAE4DA-A0B5-47A9-8F29-73DD870FA33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45CBEA-298E-470F-BA20-49975FF467A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8FE95EB8-19DC-49F4-86E9-34DEE3C4478D}">
      <dgm:prSet phldrT="[Text]"/>
      <dgm:spPr/>
      <dgm:t>
        <a:bodyPr/>
        <a:lstStyle/>
        <a:p>
          <a:r>
            <a:rPr lang="en-US" dirty="0"/>
            <a:t>Go Open!</a:t>
          </a:r>
        </a:p>
      </dgm:t>
    </dgm:pt>
    <dgm:pt modelId="{C921772D-7B7F-41F8-8626-C82D7A782B21}" type="parTrans" cxnId="{41FC2458-59BE-482C-B486-A7E4E281CDAB}">
      <dgm:prSet/>
      <dgm:spPr/>
      <dgm:t>
        <a:bodyPr/>
        <a:lstStyle/>
        <a:p>
          <a:endParaRPr lang="en-US"/>
        </a:p>
      </dgm:t>
    </dgm:pt>
    <dgm:pt modelId="{33F40043-C87F-4D76-90A6-FBE3696CB414}" type="sibTrans" cxnId="{41FC2458-59BE-482C-B486-A7E4E281CDAB}">
      <dgm:prSet/>
      <dgm:spPr/>
      <dgm:t>
        <a:bodyPr/>
        <a:lstStyle/>
        <a:p>
          <a:endParaRPr lang="en-US"/>
        </a:p>
      </dgm:t>
    </dgm:pt>
    <dgm:pt modelId="{EDEB5A73-C40A-4791-9E0C-AEDC3F980463}">
      <dgm:prSet phldrT="[Text]" custT="1"/>
      <dgm:spPr/>
      <dgm:t>
        <a:bodyPr/>
        <a:lstStyle/>
        <a:p>
          <a:pPr algn="ctr"/>
          <a:r>
            <a:rPr lang="en-US" sz="3600" dirty="0"/>
            <a:t>CC Global Network (CCGN)</a:t>
          </a:r>
        </a:p>
        <a:p>
          <a:pPr algn="l"/>
          <a:r>
            <a:rPr lang="en-US" sz="1800" dirty="0"/>
            <a:t>URL: network.creativecommons.org </a:t>
          </a:r>
        </a:p>
        <a:p>
          <a:pPr algn="l"/>
          <a:r>
            <a:rPr lang="en-US" sz="1800" dirty="0"/>
            <a:t> email: network-support@creativecommons.org </a:t>
          </a:r>
        </a:p>
      </dgm:t>
    </dgm:pt>
    <dgm:pt modelId="{0F16F143-35A4-4B1B-AD63-4FFC08ADF5A4}" type="parTrans" cxnId="{8D4770FB-E38D-41E2-94AE-28A0468033A1}">
      <dgm:prSet/>
      <dgm:spPr/>
      <dgm:t>
        <a:bodyPr/>
        <a:lstStyle/>
        <a:p>
          <a:endParaRPr lang="en-US"/>
        </a:p>
      </dgm:t>
    </dgm:pt>
    <dgm:pt modelId="{68803647-D707-4733-9CC0-9DC4DCA16420}" type="sibTrans" cxnId="{8D4770FB-E38D-41E2-94AE-28A0468033A1}">
      <dgm:prSet/>
      <dgm:spPr/>
      <dgm:t>
        <a:bodyPr/>
        <a:lstStyle/>
        <a:p>
          <a:endParaRPr lang="en-US"/>
        </a:p>
      </dgm:t>
    </dgm:pt>
    <dgm:pt modelId="{48072A75-1D6F-4609-99DD-B33B354771CD}">
      <dgm:prSet phldrT="[Text]" phldr="1"/>
      <dgm:spPr/>
      <dgm:t>
        <a:bodyPr/>
        <a:lstStyle/>
        <a:p>
          <a:endParaRPr lang="en-US"/>
        </a:p>
      </dgm:t>
    </dgm:pt>
    <dgm:pt modelId="{69E52547-7BE0-46A3-A246-5DD8F9FA521C}" type="parTrans" cxnId="{55D2107C-3351-4EE3-9D65-BC9CF18BCD1D}">
      <dgm:prSet/>
      <dgm:spPr/>
      <dgm:t>
        <a:bodyPr/>
        <a:lstStyle/>
        <a:p>
          <a:endParaRPr lang="en-US"/>
        </a:p>
      </dgm:t>
    </dgm:pt>
    <dgm:pt modelId="{D858899E-82F0-4B4A-8310-8D15B3F6C684}" type="sibTrans" cxnId="{55D2107C-3351-4EE3-9D65-BC9CF18BCD1D}">
      <dgm:prSet/>
      <dgm:spPr/>
      <dgm:t>
        <a:bodyPr/>
        <a:lstStyle/>
        <a:p>
          <a:endParaRPr lang="en-US"/>
        </a:p>
      </dgm:t>
    </dgm:pt>
    <dgm:pt modelId="{030C7299-6AEA-4F4E-BD91-86822C4CBFD9}">
      <dgm:prSet phldrT="[Text]" phldr="1"/>
      <dgm:spPr/>
      <dgm:t>
        <a:bodyPr/>
        <a:lstStyle/>
        <a:p>
          <a:endParaRPr lang="en-US"/>
        </a:p>
      </dgm:t>
    </dgm:pt>
    <dgm:pt modelId="{141A93CE-5C5B-4D01-B7ED-EEAD7856186C}" type="parTrans" cxnId="{278EEA3D-ADF1-4D66-881C-C14EBFC2949B}">
      <dgm:prSet/>
      <dgm:spPr/>
      <dgm:t>
        <a:bodyPr/>
        <a:lstStyle/>
        <a:p>
          <a:endParaRPr lang="en-US"/>
        </a:p>
      </dgm:t>
    </dgm:pt>
    <dgm:pt modelId="{D70E895A-DFF0-40B7-8A99-E9AD8CB1BA1C}" type="sibTrans" cxnId="{278EEA3D-ADF1-4D66-881C-C14EBFC2949B}">
      <dgm:prSet/>
      <dgm:spPr/>
      <dgm:t>
        <a:bodyPr/>
        <a:lstStyle/>
        <a:p>
          <a:endParaRPr lang="en-US"/>
        </a:p>
      </dgm:t>
    </dgm:pt>
    <dgm:pt modelId="{374412FB-DAB4-464F-914A-CC5DCAED0C72}">
      <dgm:prSet phldrT="[Text]" phldr="1"/>
      <dgm:spPr/>
      <dgm:t>
        <a:bodyPr/>
        <a:lstStyle/>
        <a:p>
          <a:endParaRPr lang="en-US"/>
        </a:p>
      </dgm:t>
    </dgm:pt>
    <dgm:pt modelId="{1F060D0B-5CA2-4F21-9B54-55028FAB638C}" type="parTrans" cxnId="{B41E459C-5B11-4FC0-A073-D9EAA60E1180}">
      <dgm:prSet/>
      <dgm:spPr/>
      <dgm:t>
        <a:bodyPr/>
        <a:lstStyle/>
        <a:p>
          <a:endParaRPr lang="en-US"/>
        </a:p>
      </dgm:t>
    </dgm:pt>
    <dgm:pt modelId="{8E351AC6-3A1F-49C6-B2D8-C173E40A478E}" type="sibTrans" cxnId="{B41E459C-5B11-4FC0-A073-D9EAA60E1180}">
      <dgm:prSet/>
      <dgm:spPr/>
      <dgm:t>
        <a:bodyPr/>
        <a:lstStyle/>
        <a:p>
          <a:endParaRPr lang="en-US"/>
        </a:p>
      </dgm:t>
    </dgm:pt>
    <dgm:pt modelId="{596FF96F-5DB0-4BB4-98A6-78A60D76CE4E}">
      <dgm:prSet phldrT="[Text]" phldr="1"/>
      <dgm:spPr/>
      <dgm:t>
        <a:bodyPr/>
        <a:lstStyle/>
        <a:p>
          <a:endParaRPr lang="en-US"/>
        </a:p>
      </dgm:t>
    </dgm:pt>
    <dgm:pt modelId="{1420486B-049B-430F-98D0-1DBCE9EB2C4C}" type="parTrans" cxnId="{06E7F3FC-DD2C-4663-8652-5D41CF3223CB}">
      <dgm:prSet/>
      <dgm:spPr/>
      <dgm:t>
        <a:bodyPr/>
        <a:lstStyle/>
        <a:p>
          <a:endParaRPr lang="en-US"/>
        </a:p>
      </dgm:t>
    </dgm:pt>
    <dgm:pt modelId="{B40026E2-4288-4E18-B2DF-47759817E9E1}" type="sibTrans" cxnId="{06E7F3FC-DD2C-4663-8652-5D41CF3223CB}">
      <dgm:prSet/>
      <dgm:spPr/>
      <dgm:t>
        <a:bodyPr/>
        <a:lstStyle/>
        <a:p>
          <a:endParaRPr lang="en-US"/>
        </a:p>
      </dgm:t>
    </dgm:pt>
    <dgm:pt modelId="{4638EED2-D0FA-47D7-B4C7-08954173BE52}">
      <dgm:prSet custT="1"/>
      <dgm:spPr/>
      <dgm:t>
        <a:bodyPr/>
        <a:lstStyle/>
        <a:p>
          <a:r>
            <a:rPr lang="en-US" sz="3600" dirty="0"/>
            <a:t>Canada OER </a:t>
          </a:r>
        </a:p>
        <a:p>
          <a:r>
            <a:rPr lang="en-US" sz="1800" dirty="0"/>
            <a:t>URL: https://open.bccampus.ca/what-is-open-education/canadas-open-education-initiatives/</a:t>
          </a:r>
        </a:p>
      </dgm:t>
    </dgm:pt>
    <dgm:pt modelId="{25A7B864-6522-462F-BC31-5A8908B6DF2C}" type="parTrans" cxnId="{1847875F-4CCF-489B-9CCE-B7C64E46C4B7}">
      <dgm:prSet/>
      <dgm:spPr/>
      <dgm:t>
        <a:bodyPr/>
        <a:lstStyle/>
        <a:p>
          <a:endParaRPr lang="en-US"/>
        </a:p>
      </dgm:t>
    </dgm:pt>
    <dgm:pt modelId="{21BA9BE0-B479-4E8F-A0F3-9CB8EF18AB6A}" type="sibTrans" cxnId="{1847875F-4CCF-489B-9CCE-B7C64E46C4B7}">
      <dgm:prSet/>
      <dgm:spPr/>
      <dgm:t>
        <a:bodyPr/>
        <a:lstStyle/>
        <a:p>
          <a:endParaRPr lang="en-US"/>
        </a:p>
      </dgm:t>
    </dgm:pt>
    <dgm:pt modelId="{91ABE859-84E2-4583-A2DD-3BD60ACEF5A5}">
      <dgm:prSet custT="1"/>
      <dgm:spPr/>
      <dgm:t>
        <a:bodyPr/>
        <a:lstStyle/>
        <a:p>
          <a:r>
            <a:rPr lang="en-US" sz="3600" dirty="0"/>
            <a:t>BCOpen &amp; BCcampus</a:t>
          </a:r>
        </a:p>
        <a:p>
          <a:r>
            <a:rPr lang="en-US" sz="1800" dirty="0"/>
            <a:t>URL: https://open.bccampus.ca/what-is-open-education/bcopen-b-c-s-community-email/</a:t>
          </a:r>
        </a:p>
      </dgm:t>
    </dgm:pt>
    <dgm:pt modelId="{C1D6BDEF-A866-46C2-BF4A-236CBB702880}" type="parTrans" cxnId="{35B5583A-D026-49D6-80E6-F7CD210367CB}">
      <dgm:prSet/>
      <dgm:spPr/>
      <dgm:t>
        <a:bodyPr/>
        <a:lstStyle/>
        <a:p>
          <a:endParaRPr lang="en-US"/>
        </a:p>
      </dgm:t>
    </dgm:pt>
    <dgm:pt modelId="{DB132975-ACE0-47DE-A853-8C2557F52702}" type="sibTrans" cxnId="{35B5583A-D026-49D6-80E6-F7CD210367CB}">
      <dgm:prSet/>
      <dgm:spPr/>
      <dgm:t>
        <a:bodyPr/>
        <a:lstStyle/>
        <a:p>
          <a:endParaRPr lang="en-US"/>
        </a:p>
      </dgm:t>
    </dgm:pt>
    <dgm:pt modelId="{31FD21B9-2E73-4B64-A648-7540D0D1442F}">
      <dgm:prSet custT="1"/>
      <dgm:spPr/>
      <dgm:t>
        <a:bodyPr/>
        <a:lstStyle/>
        <a:p>
          <a:r>
            <a:rPr lang="en-US" sz="3600" dirty="0"/>
            <a:t>TRU Open Education Working Group</a:t>
          </a:r>
        </a:p>
        <a:p>
          <a:r>
            <a:rPr lang="en-US" sz="1800" dirty="0"/>
            <a:t>URL: https://oewg.trubox.ca/</a:t>
          </a:r>
          <a:r>
            <a:rPr lang="en-US" sz="2600" dirty="0"/>
            <a:t> </a:t>
          </a:r>
        </a:p>
      </dgm:t>
    </dgm:pt>
    <dgm:pt modelId="{B4572CC5-8027-4836-B3C0-5BD25C8A2CE9}" type="parTrans" cxnId="{93C652A1-6AC2-4FE8-B629-1769669C5341}">
      <dgm:prSet/>
      <dgm:spPr/>
      <dgm:t>
        <a:bodyPr/>
        <a:lstStyle/>
        <a:p>
          <a:endParaRPr lang="en-US"/>
        </a:p>
      </dgm:t>
    </dgm:pt>
    <dgm:pt modelId="{5B755830-ACB1-48CB-82CA-8EEF7FD2F37E}" type="sibTrans" cxnId="{93C652A1-6AC2-4FE8-B629-1769669C5341}">
      <dgm:prSet/>
      <dgm:spPr/>
      <dgm:t>
        <a:bodyPr/>
        <a:lstStyle/>
        <a:p>
          <a:endParaRPr lang="en-US"/>
        </a:p>
      </dgm:t>
    </dgm:pt>
    <dgm:pt modelId="{8ECD181B-6C34-4CF3-95AF-D1DDB618181A}" type="pres">
      <dgm:prSet presAssocID="{F145CBEA-298E-470F-BA20-49975FF467A4}" presName="diagram" presStyleCnt="0">
        <dgm:presLayoutVars>
          <dgm:chMax val="1"/>
          <dgm:dir/>
          <dgm:animLvl val="ctr"/>
          <dgm:resizeHandles val="exact"/>
        </dgm:presLayoutVars>
      </dgm:prSet>
      <dgm:spPr/>
    </dgm:pt>
    <dgm:pt modelId="{09AA35E1-CF99-420E-B6F5-24C1BF547DB0}" type="pres">
      <dgm:prSet presAssocID="{F145CBEA-298E-470F-BA20-49975FF467A4}" presName="matrix" presStyleCnt="0"/>
      <dgm:spPr/>
    </dgm:pt>
    <dgm:pt modelId="{BF0FC9A8-F96D-47E5-87CE-B0B3CEA00DC6}" type="pres">
      <dgm:prSet presAssocID="{F145CBEA-298E-470F-BA20-49975FF467A4}" presName="tile1" presStyleLbl="node1" presStyleIdx="0" presStyleCnt="4"/>
      <dgm:spPr/>
    </dgm:pt>
    <dgm:pt modelId="{A4D9C7A4-5670-4CEF-A9E6-31005527617E}" type="pres">
      <dgm:prSet presAssocID="{F145CBEA-298E-470F-BA20-49975FF467A4}" presName="tile1text" presStyleLbl="node1" presStyleIdx="0" presStyleCnt="4">
        <dgm:presLayoutVars>
          <dgm:chMax val="0"/>
          <dgm:chPref val="0"/>
          <dgm:bulletEnabled val="1"/>
        </dgm:presLayoutVars>
      </dgm:prSet>
      <dgm:spPr/>
    </dgm:pt>
    <dgm:pt modelId="{29AB4F5D-66D5-4DF1-B4A6-A0FE8BF45978}" type="pres">
      <dgm:prSet presAssocID="{F145CBEA-298E-470F-BA20-49975FF467A4}" presName="tile2" presStyleLbl="node1" presStyleIdx="1" presStyleCnt="4"/>
      <dgm:spPr/>
    </dgm:pt>
    <dgm:pt modelId="{A427DA54-9FE9-4A7A-A790-DF7CBB0A28D7}" type="pres">
      <dgm:prSet presAssocID="{F145CBEA-298E-470F-BA20-49975FF467A4}" presName="tile2text" presStyleLbl="node1" presStyleIdx="1" presStyleCnt="4">
        <dgm:presLayoutVars>
          <dgm:chMax val="0"/>
          <dgm:chPref val="0"/>
          <dgm:bulletEnabled val="1"/>
        </dgm:presLayoutVars>
      </dgm:prSet>
      <dgm:spPr/>
    </dgm:pt>
    <dgm:pt modelId="{CFCC74D2-A674-45F4-AD99-7338BC25CD97}" type="pres">
      <dgm:prSet presAssocID="{F145CBEA-298E-470F-BA20-49975FF467A4}" presName="tile3" presStyleLbl="node1" presStyleIdx="2" presStyleCnt="4"/>
      <dgm:spPr/>
    </dgm:pt>
    <dgm:pt modelId="{A483DE30-2CFC-490C-A7BE-6F3162E8490D}" type="pres">
      <dgm:prSet presAssocID="{F145CBEA-298E-470F-BA20-49975FF467A4}" presName="tile3text" presStyleLbl="node1" presStyleIdx="2" presStyleCnt="4">
        <dgm:presLayoutVars>
          <dgm:chMax val="0"/>
          <dgm:chPref val="0"/>
          <dgm:bulletEnabled val="1"/>
        </dgm:presLayoutVars>
      </dgm:prSet>
      <dgm:spPr/>
    </dgm:pt>
    <dgm:pt modelId="{9C9FCCAF-A6CC-4ED8-87AE-8840691E2B06}" type="pres">
      <dgm:prSet presAssocID="{F145CBEA-298E-470F-BA20-49975FF467A4}" presName="tile4" presStyleLbl="node1" presStyleIdx="3" presStyleCnt="4"/>
      <dgm:spPr/>
    </dgm:pt>
    <dgm:pt modelId="{E9E7AB87-C2FE-49A2-98B5-25FBB34E816A}" type="pres">
      <dgm:prSet presAssocID="{F145CBEA-298E-470F-BA20-49975FF467A4}" presName="tile4text" presStyleLbl="node1" presStyleIdx="3" presStyleCnt="4">
        <dgm:presLayoutVars>
          <dgm:chMax val="0"/>
          <dgm:chPref val="0"/>
          <dgm:bulletEnabled val="1"/>
        </dgm:presLayoutVars>
      </dgm:prSet>
      <dgm:spPr/>
    </dgm:pt>
    <dgm:pt modelId="{40EE5CF9-C5FD-4A01-85D2-D37E4D8E1415}" type="pres">
      <dgm:prSet presAssocID="{F145CBEA-298E-470F-BA20-49975FF467A4}" presName="centerTile" presStyleLbl="fgShp" presStyleIdx="0" presStyleCnt="1">
        <dgm:presLayoutVars>
          <dgm:chMax val="0"/>
          <dgm:chPref val="0"/>
        </dgm:presLayoutVars>
      </dgm:prSet>
      <dgm:spPr/>
    </dgm:pt>
  </dgm:ptLst>
  <dgm:cxnLst>
    <dgm:cxn modelId="{A36C7C1A-2BC6-414C-9682-DF91947233A4}" type="presOf" srcId="{91ABE859-84E2-4583-A2DD-3BD60ACEF5A5}" destId="{A483DE30-2CFC-490C-A7BE-6F3162E8490D}" srcOrd="1" destOrd="0" presId="urn:microsoft.com/office/officeart/2005/8/layout/matrix1"/>
    <dgm:cxn modelId="{1239C91D-A2F4-44B1-8153-817BAEC1743D}" type="presOf" srcId="{EDEB5A73-C40A-4791-9E0C-AEDC3F980463}" destId="{A4D9C7A4-5670-4CEF-A9E6-31005527617E}" srcOrd="1" destOrd="0" presId="urn:microsoft.com/office/officeart/2005/8/layout/matrix1"/>
    <dgm:cxn modelId="{35B5583A-D026-49D6-80E6-F7CD210367CB}" srcId="{8FE95EB8-19DC-49F4-86E9-34DEE3C4478D}" destId="{91ABE859-84E2-4583-A2DD-3BD60ACEF5A5}" srcOrd="2" destOrd="0" parTransId="{C1D6BDEF-A866-46C2-BF4A-236CBB702880}" sibTransId="{DB132975-ACE0-47DE-A853-8C2557F52702}"/>
    <dgm:cxn modelId="{278EEA3D-ADF1-4D66-881C-C14EBFC2949B}" srcId="{48072A75-1D6F-4609-99DD-B33B354771CD}" destId="{030C7299-6AEA-4F4E-BD91-86822C4CBFD9}" srcOrd="0" destOrd="0" parTransId="{141A93CE-5C5B-4D01-B7ED-EEAD7856186C}" sibTransId="{D70E895A-DFF0-40B7-8A99-E9AD8CB1BA1C}"/>
    <dgm:cxn modelId="{1847875F-4CCF-489B-9CCE-B7C64E46C4B7}" srcId="{8FE95EB8-19DC-49F4-86E9-34DEE3C4478D}" destId="{4638EED2-D0FA-47D7-B4C7-08954173BE52}" srcOrd="1" destOrd="0" parTransId="{25A7B864-6522-462F-BC31-5A8908B6DF2C}" sibTransId="{21BA9BE0-B479-4E8F-A0F3-9CB8EF18AB6A}"/>
    <dgm:cxn modelId="{E80A3857-8E59-4D9A-9F63-5668D0A8FB44}" type="presOf" srcId="{91ABE859-84E2-4583-A2DD-3BD60ACEF5A5}" destId="{CFCC74D2-A674-45F4-AD99-7338BC25CD97}" srcOrd="0" destOrd="0" presId="urn:microsoft.com/office/officeart/2005/8/layout/matrix1"/>
    <dgm:cxn modelId="{66458177-0224-48EC-B6A2-C3F20E24F4EA}" type="presOf" srcId="{4638EED2-D0FA-47D7-B4C7-08954173BE52}" destId="{29AB4F5D-66D5-4DF1-B4A6-A0FE8BF45978}" srcOrd="0" destOrd="0" presId="urn:microsoft.com/office/officeart/2005/8/layout/matrix1"/>
    <dgm:cxn modelId="{41FC2458-59BE-482C-B486-A7E4E281CDAB}" srcId="{F145CBEA-298E-470F-BA20-49975FF467A4}" destId="{8FE95EB8-19DC-49F4-86E9-34DEE3C4478D}" srcOrd="0" destOrd="0" parTransId="{C921772D-7B7F-41F8-8626-C82D7A782B21}" sibTransId="{33F40043-C87F-4D76-90A6-FBE3696CB414}"/>
    <dgm:cxn modelId="{C1086B78-1166-4FD8-97A8-75FFBE1A1F3E}" type="presOf" srcId="{31FD21B9-2E73-4B64-A648-7540D0D1442F}" destId="{E9E7AB87-C2FE-49A2-98B5-25FBB34E816A}" srcOrd="1" destOrd="0" presId="urn:microsoft.com/office/officeart/2005/8/layout/matrix1"/>
    <dgm:cxn modelId="{55D2107C-3351-4EE3-9D65-BC9CF18BCD1D}" srcId="{F145CBEA-298E-470F-BA20-49975FF467A4}" destId="{48072A75-1D6F-4609-99DD-B33B354771CD}" srcOrd="1" destOrd="0" parTransId="{69E52547-7BE0-46A3-A246-5DD8F9FA521C}" sibTransId="{D858899E-82F0-4B4A-8310-8D15B3F6C684}"/>
    <dgm:cxn modelId="{DC1EDD7E-D1B4-4064-A828-66E8E1D075AC}" type="presOf" srcId="{8FE95EB8-19DC-49F4-86E9-34DEE3C4478D}" destId="{40EE5CF9-C5FD-4A01-85D2-D37E4D8E1415}" srcOrd="0" destOrd="0" presId="urn:microsoft.com/office/officeart/2005/8/layout/matrix1"/>
    <dgm:cxn modelId="{972B2E9B-75FD-42BA-BF0E-40AA39E245C1}" type="presOf" srcId="{4638EED2-D0FA-47D7-B4C7-08954173BE52}" destId="{A427DA54-9FE9-4A7A-A790-DF7CBB0A28D7}" srcOrd="1" destOrd="0" presId="urn:microsoft.com/office/officeart/2005/8/layout/matrix1"/>
    <dgm:cxn modelId="{B41E459C-5B11-4FC0-A073-D9EAA60E1180}" srcId="{F145CBEA-298E-470F-BA20-49975FF467A4}" destId="{374412FB-DAB4-464F-914A-CC5DCAED0C72}" srcOrd="2" destOrd="0" parTransId="{1F060D0B-5CA2-4F21-9B54-55028FAB638C}" sibTransId="{8E351AC6-3A1F-49C6-B2D8-C173E40A478E}"/>
    <dgm:cxn modelId="{93C652A1-6AC2-4FE8-B629-1769669C5341}" srcId="{8FE95EB8-19DC-49F4-86E9-34DEE3C4478D}" destId="{31FD21B9-2E73-4B64-A648-7540D0D1442F}" srcOrd="3" destOrd="0" parTransId="{B4572CC5-8027-4836-B3C0-5BD25C8A2CE9}" sibTransId="{5B755830-ACB1-48CB-82CA-8EEF7FD2F37E}"/>
    <dgm:cxn modelId="{30280EC1-0DD0-4247-8C54-AAF634BE833D}" type="presOf" srcId="{EDEB5A73-C40A-4791-9E0C-AEDC3F980463}" destId="{BF0FC9A8-F96D-47E5-87CE-B0B3CEA00DC6}" srcOrd="0" destOrd="0" presId="urn:microsoft.com/office/officeart/2005/8/layout/matrix1"/>
    <dgm:cxn modelId="{11E95CD6-FB50-4566-BB8D-5202F40CB5D3}" type="presOf" srcId="{F145CBEA-298E-470F-BA20-49975FF467A4}" destId="{8ECD181B-6C34-4CF3-95AF-D1DDB618181A}" srcOrd="0" destOrd="0" presId="urn:microsoft.com/office/officeart/2005/8/layout/matrix1"/>
    <dgm:cxn modelId="{69A34EE7-81E6-4375-BFB3-D5E36E3B9EF8}" type="presOf" srcId="{31FD21B9-2E73-4B64-A648-7540D0D1442F}" destId="{9C9FCCAF-A6CC-4ED8-87AE-8840691E2B06}" srcOrd="0" destOrd="0" presId="urn:microsoft.com/office/officeart/2005/8/layout/matrix1"/>
    <dgm:cxn modelId="{8D4770FB-E38D-41E2-94AE-28A0468033A1}" srcId="{8FE95EB8-19DC-49F4-86E9-34DEE3C4478D}" destId="{EDEB5A73-C40A-4791-9E0C-AEDC3F980463}" srcOrd="0" destOrd="0" parTransId="{0F16F143-35A4-4B1B-AD63-4FFC08ADF5A4}" sibTransId="{68803647-D707-4733-9CC0-9DC4DCA16420}"/>
    <dgm:cxn modelId="{06E7F3FC-DD2C-4663-8652-5D41CF3223CB}" srcId="{374412FB-DAB4-464F-914A-CC5DCAED0C72}" destId="{596FF96F-5DB0-4BB4-98A6-78A60D76CE4E}" srcOrd="0" destOrd="0" parTransId="{1420486B-049B-430F-98D0-1DBCE9EB2C4C}" sibTransId="{B40026E2-4288-4E18-B2DF-47759817E9E1}"/>
    <dgm:cxn modelId="{246120E9-18D8-4433-89C6-ADA197F3FEF1}" type="presParOf" srcId="{8ECD181B-6C34-4CF3-95AF-D1DDB618181A}" destId="{09AA35E1-CF99-420E-B6F5-24C1BF547DB0}" srcOrd="0" destOrd="0" presId="urn:microsoft.com/office/officeart/2005/8/layout/matrix1"/>
    <dgm:cxn modelId="{DFA15E63-D521-45C2-A25A-084EA18531D1}" type="presParOf" srcId="{09AA35E1-CF99-420E-B6F5-24C1BF547DB0}" destId="{BF0FC9A8-F96D-47E5-87CE-B0B3CEA00DC6}" srcOrd="0" destOrd="0" presId="urn:microsoft.com/office/officeart/2005/8/layout/matrix1"/>
    <dgm:cxn modelId="{157F637C-9B08-487B-890D-EF111D3EF48D}" type="presParOf" srcId="{09AA35E1-CF99-420E-B6F5-24C1BF547DB0}" destId="{A4D9C7A4-5670-4CEF-A9E6-31005527617E}" srcOrd="1" destOrd="0" presId="urn:microsoft.com/office/officeart/2005/8/layout/matrix1"/>
    <dgm:cxn modelId="{F3D6C87D-C03E-48E1-959F-4B3E39C54BBB}" type="presParOf" srcId="{09AA35E1-CF99-420E-B6F5-24C1BF547DB0}" destId="{29AB4F5D-66D5-4DF1-B4A6-A0FE8BF45978}" srcOrd="2" destOrd="0" presId="urn:microsoft.com/office/officeart/2005/8/layout/matrix1"/>
    <dgm:cxn modelId="{E87E110E-6EFD-4A3A-A62B-3A45B0666D8F}" type="presParOf" srcId="{09AA35E1-CF99-420E-B6F5-24C1BF547DB0}" destId="{A427DA54-9FE9-4A7A-A790-DF7CBB0A28D7}" srcOrd="3" destOrd="0" presId="urn:microsoft.com/office/officeart/2005/8/layout/matrix1"/>
    <dgm:cxn modelId="{781949F5-51C6-4B88-9B92-CA064857C7AA}" type="presParOf" srcId="{09AA35E1-CF99-420E-B6F5-24C1BF547DB0}" destId="{CFCC74D2-A674-45F4-AD99-7338BC25CD97}" srcOrd="4" destOrd="0" presId="urn:microsoft.com/office/officeart/2005/8/layout/matrix1"/>
    <dgm:cxn modelId="{CFD412BC-A94B-46CC-AFD6-536039A64E71}" type="presParOf" srcId="{09AA35E1-CF99-420E-B6F5-24C1BF547DB0}" destId="{A483DE30-2CFC-490C-A7BE-6F3162E8490D}" srcOrd="5" destOrd="0" presId="urn:microsoft.com/office/officeart/2005/8/layout/matrix1"/>
    <dgm:cxn modelId="{157778AA-915A-4D0E-8B36-2D6F66CDD84D}" type="presParOf" srcId="{09AA35E1-CF99-420E-B6F5-24C1BF547DB0}" destId="{9C9FCCAF-A6CC-4ED8-87AE-8840691E2B06}" srcOrd="6" destOrd="0" presId="urn:microsoft.com/office/officeart/2005/8/layout/matrix1"/>
    <dgm:cxn modelId="{9BBF5DDA-6106-48E8-9B2F-A188F0408626}" type="presParOf" srcId="{09AA35E1-CF99-420E-B6F5-24C1BF547DB0}" destId="{E9E7AB87-C2FE-49A2-98B5-25FBB34E816A}" srcOrd="7" destOrd="0" presId="urn:microsoft.com/office/officeart/2005/8/layout/matrix1"/>
    <dgm:cxn modelId="{FA83FB62-65CB-4151-A67A-03F150C7E336}" type="presParOf" srcId="{8ECD181B-6C34-4CF3-95AF-D1DDB618181A}" destId="{40EE5CF9-C5FD-4A01-85D2-D37E4D8E141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BD7DEB-1E47-49B1-A651-90748FFE3DE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63C89AB-7E1D-4633-827D-5CCDBD5EE8ED}">
      <dgm:prSet phldrT="[Text]"/>
      <dgm:spPr>
        <a:solidFill>
          <a:srgbClr val="002060"/>
        </a:solidFill>
      </dgm:spPr>
      <dgm:t>
        <a:bodyPr/>
        <a:lstStyle/>
        <a:p>
          <a:r>
            <a:rPr lang="en-US" dirty="0"/>
            <a:t>On Your Own…</a:t>
          </a:r>
        </a:p>
      </dgm:t>
    </dgm:pt>
    <dgm:pt modelId="{52E2E858-3ED1-4980-B397-56317B8D46EF}" type="parTrans" cxnId="{C5CD150E-1119-4F49-8E30-07A8EE56E06E}">
      <dgm:prSet/>
      <dgm:spPr/>
      <dgm:t>
        <a:bodyPr/>
        <a:lstStyle/>
        <a:p>
          <a:endParaRPr lang="en-US"/>
        </a:p>
      </dgm:t>
    </dgm:pt>
    <dgm:pt modelId="{C1642952-C3A9-4834-9330-3F045263EA4D}" type="sibTrans" cxnId="{C5CD150E-1119-4F49-8E30-07A8EE56E06E}">
      <dgm:prSet/>
      <dgm:spPr/>
      <dgm:t>
        <a:bodyPr/>
        <a:lstStyle/>
        <a:p>
          <a:endParaRPr lang="en-US"/>
        </a:p>
      </dgm:t>
    </dgm:pt>
    <dgm:pt modelId="{B46CF6C0-B236-40DC-84ED-F14E9103C9FC}">
      <dgm:prSet phldrT="[Text]"/>
      <dgm:spPr>
        <a:solidFill>
          <a:srgbClr val="002060"/>
        </a:solidFill>
      </dgm:spPr>
      <dgm:t>
        <a:bodyPr/>
        <a:lstStyle/>
        <a:p>
          <a:r>
            <a:rPr lang="en-US" dirty="0"/>
            <a:t>Contact Me…</a:t>
          </a:r>
        </a:p>
      </dgm:t>
    </dgm:pt>
    <dgm:pt modelId="{D039F45D-D17E-44A3-9F61-C6E910CA62F0}" type="parTrans" cxnId="{9C8E29CB-4979-4AC1-A7C3-9BE45614F12D}">
      <dgm:prSet/>
      <dgm:spPr/>
      <dgm:t>
        <a:bodyPr/>
        <a:lstStyle/>
        <a:p>
          <a:endParaRPr lang="en-US"/>
        </a:p>
      </dgm:t>
    </dgm:pt>
    <dgm:pt modelId="{402EC30E-AAF7-4C18-BF5F-EFAF6BEC1D47}" type="sibTrans" cxnId="{9C8E29CB-4979-4AC1-A7C3-9BE45614F12D}">
      <dgm:prSet/>
      <dgm:spPr/>
      <dgm:t>
        <a:bodyPr/>
        <a:lstStyle/>
        <a:p>
          <a:endParaRPr lang="en-US"/>
        </a:p>
      </dgm:t>
    </dgm:pt>
    <dgm:pt modelId="{EA71A0F3-697C-45E4-A611-9C6BEA7C6FD3}">
      <dgm:prSet custT="1"/>
      <dgm:spPr>
        <a:ln>
          <a:solidFill>
            <a:srgbClr val="00B0B9"/>
          </a:solidFill>
        </a:ln>
      </dgm:spPr>
      <dgm:t>
        <a:bodyPr/>
        <a:lstStyle/>
        <a:p>
          <a:r>
            <a:rPr lang="en-CA" sz="2400" dirty="0"/>
            <a:t>Research Guides</a:t>
          </a:r>
          <a:endParaRPr lang="en-US" sz="2400" dirty="0"/>
        </a:p>
      </dgm:t>
    </dgm:pt>
    <dgm:pt modelId="{0A5A277D-D301-4DFC-B452-35CCBFA01910}" type="parTrans" cxnId="{63CF6061-D073-4F0D-997A-7E1568D3F220}">
      <dgm:prSet/>
      <dgm:spPr/>
      <dgm:t>
        <a:bodyPr/>
        <a:lstStyle/>
        <a:p>
          <a:endParaRPr lang="en-US"/>
        </a:p>
      </dgm:t>
    </dgm:pt>
    <dgm:pt modelId="{8DD231FA-9471-44F6-8376-6941F7F4122B}" type="sibTrans" cxnId="{63CF6061-D073-4F0D-997A-7E1568D3F220}">
      <dgm:prSet/>
      <dgm:spPr/>
      <dgm:t>
        <a:bodyPr/>
        <a:lstStyle/>
        <a:p>
          <a:endParaRPr lang="en-US"/>
        </a:p>
      </dgm:t>
    </dgm:pt>
    <dgm:pt modelId="{C934ADFD-3784-469B-AFCB-7F3591EBCA86}">
      <dgm:prSet custT="1"/>
      <dgm:spPr>
        <a:ln>
          <a:solidFill>
            <a:srgbClr val="00B0B9"/>
          </a:solidFill>
        </a:ln>
      </dgm:spPr>
      <dgm:t>
        <a:bodyPr/>
        <a:lstStyle/>
        <a:p>
          <a:r>
            <a:rPr lang="en-US" sz="2400" dirty="0"/>
            <a:t>Subject </a:t>
          </a:r>
          <a:r>
            <a:rPr lang="en-US" sz="2400" dirty="0">
              <a:sym typeface="Wingdings" panose="05000000000000000000" pitchFamily="2" charset="2"/>
            </a:rPr>
            <a:t>  Other help guides  </a:t>
          </a:r>
          <a:r>
            <a:rPr lang="en-US" sz="2400" dirty="0">
              <a:sym typeface="Wingdings" panose="05000000000000000000" pitchFamily="2" charset="2"/>
              <a:hlinkClick xmlns:r="http://schemas.openxmlformats.org/officeDocument/2006/relationships" r:id="rId1"/>
            </a:rPr>
            <a:t>Open Educational Resources (OER)</a:t>
          </a:r>
          <a:endParaRPr lang="en-US" sz="2400" dirty="0"/>
        </a:p>
      </dgm:t>
    </dgm:pt>
    <dgm:pt modelId="{61A3782F-4F66-4D28-9270-83ED720E15D1}" type="parTrans" cxnId="{585DC334-F11C-468D-A01B-B9E215E36602}">
      <dgm:prSet/>
      <dgm:spPr/>
      <dgm:t>
        <a:bodyPr/>
        <a:lstStyle/>
        <a:p>
          <a:endParaRPr lang="en-US"/>
        </a:p>
      </dgm:t>
    </dgm:pt>
    <dgm:pt modelId="{71991A02-52AA-48C0-B8C5-27178038FC5D}" type="sibTrans" cxnId="{585DC334-F11C-468D-A01B-B9E215E36602}">
      <dgm:prSet/>
      <dgm:spPr/>
      <dgm:t>
        <a:bodyPr/>
        <a:lstStyle/>
        <a:p>
          <a:endParaRPr lang="en-US"/>
        </a:p>
      </dgm:t>
    </dgm:pt>
    <dgm:pt modelId="{5DD729E0-7956-4EAB-9676-8BDFB24F2EED}">
      <dgm:prSet custT="1"/>
      <dgm:spPr>
        <a:ln>
          <a:solidFill>
            <a:srgbClr val="00B0B9"/>
          </a:solidFill>
        </a:ln>
      </dgm:spPr>
      <dgm:t>
        <a:bodyPr/>
        <a:lstStyle/>
        <a:p>
          <a:r>
            <a:rPr lang="en-US" sz="2400" b="1" kern="1200" dirty="0"/>
            <a:t>Brenda Smith </a:t>
          </a:r>
          <a:r>
            <a:rPr lang="en-US" sz="2400" b="0" kern="1200" dirty="0"/>
            <a:t>(Open Education Librarian)</a:t>
          </a:r>
        </a:p>
      </dgm:t>
    </dgm:pt>
    <dgm:pt modelId="{F770F46F-3089-400D-AB44-E9C1EC9B3D10}" type="parTrans" cxnId="{68C68104-47B8-4C3C-97CB-C61168D960B9}">
      <dgm:prSet/>
      <dgm:spPr/>
      <dgm:t>
        <a:bodyPr/>
        <a:lstStyle/>
        <a:p>
          <a:endParaRPr lang="en-US"/>
        </a:p>
      </dgm:t>
    </dgm:pt>
    <dgm:pt modelId="{A3316E36-D3F2-4B24-A08E-294156E3F3C0}" type="sibTrans" cxnId="{68C68104-47B8-4C3C-97CB-C61168D960B9}">
      <dgm:prSet/>
      <dgm:spPr/>
      <dgm:t>
        <a:bodyPr/>
        <a:lstStyle/>
        <a:p>
          <a:endParaRPr lang="en-US"/>
        </a:p>
      </dgm:t>
    </dgm:pt>
    <dgm:pt modelId="{5EE63C18-AAFC-41F3-9B97-2F6D81F70B20}">
      <dgm:prSet custT="1"/>
      <dgm:spPr>
        <a:ln>
          <a:solidFill>
            <a:srgbClr val="00B0B9"/>
          </a:solidFill>
        </a:ln>
      </dgm:spPr>
      <dgm:t>
        <a:bodyPr/>
        <a:lstStyle/>
        <a:p>
          <a:pPr>
            <a:buFont typeface="Arial" panose="020B0604020202020204" pitchFamily="34" charset="0"/>
            <a:buChar char="•"/>
          </a:pPr>
          <a:r>
            <a:rPr lang="en-US" sz="2400" kern="1200" dirty="0">
              <a:solidFill>
                <a:schemeClr val="tx2"/>
              </a:solidFill>
              <a:latin typeface="Arial" panose="020B0604020202020204" pitchFamily="34" charset="0"/>
              <a:cs typeface="Arial" panose="020B0604020202020204" pitchFamily="34" charset="0"/>
              <a:hlinkClick xmlns:r="http://schemas.openxmlformats.org/officeDocument/2006/relationships" r:id="rId2"/>
            </a:rPr>
            <a:t>brsmith@tru.ca</a:t>
          </a:r>
          <a:r>
            <a:rPr lang="en-US" sz="2400" kern="1200" dirty="0">
              <a:solidFill>
                <a:schemeClr val="tx2"/>
              </a:solidFill>
              <a:latin typeface="Arial" panose="020B0604020202020204" pitchFamily="34" charset="0"/>
              <a:cs typeface="Arial" panose="020B0604020202020204" pitchFamily="34" charset="0"/>
            </a:rPr>
            <a:t> </a:t>
          </a:r>
          <a:endParaRPr lang="en-US" sz="2400" b="1" kern="1200" dirty="0"/>
        </a:p>
      </dgm:t>
    </dgm:pt>
    <dgm:pt modelId="{B1213CB3-ADB2-4FC7-AB79-96B70F40C9CA}" type="parTrans" cxnId="{FB9CD7B7-3F16-4755-8EFE-763FC72AD6EB}">
      <dgm:prSet/>
      <dgm:spPr/>
      <dgm:t>
        <a:bodyPr/>
        <a:lstStyle/>
        <a:p>
          <a:endParaRPr lang="en-US"/>
        </a:p>
      </dgm:t>
    </dgm:pt>
    <dgm:pt modelId="{93585445-0E96-4333-AF72-F9A61F82215F}" type="sibTrans" cxnId="{FB9CD7B7-3F16-4755-8EFE-763FC72AD6EB}">
      <dgm:prSet/>
      <dgm:spPr/>
      <dgm:t>
        <a:bodyPr/>
        <a:lstStyle/>
        <a:p>
          <a:endParaRPr lang="en-US"/>
        </a:p>
      </dgm:t>
    </dgm:pt>
    <dgm:pt modelId="{0AF0EB52-C31E-41F0-A74B-218EF050B6D8}" type="pres">
      <dgm:prSet presAssocID="{5EBD7DEB-1E47-49B1-A651-90748FFE3DE5}" presName="linear" presStyleCnt="0">
        <dgm:presLayoutVars>
          <dgm:dir/>
          <dgm:animLvl val="lvl"/>
          <dgm:resizeHandles val="exact"/>
        </dgm:presLayoutVars>
      </dgm:prSet>
      <dgm:spPr/>
    </dgm:pt>
    <dgm:pt modelId="{DA31B70C-8278-4075-8705-C7483058B97E}" type="pres">
      <dgm:prSet presAssocID="{663C89AB-7E1D-4633-827D-5CCDBD5EE8ED}" presName="parentLin" presStyleCnt="0"/>
      <dgm:spPr/>
    </dgm:pt>
    <dgm:pt modelId="{C7586614-4234-41AB-B83E-6E937773CB5E}" type="pres">
      <dgm:prSet presAssocID="{663C89AB-7E1D-4633-827D-5CCDBD5EE8ED}" presName="parentLeftMargin" presStyleLbl="node1" presStyleIdx="0" presStyleCnt="2"/>
      <dgm:spPr/>
    </dgm:pt>
    <dgm:pt modelId="{A9F8E4BE-4AD7-4CCC-AEE8-38F6042F59DB}" type="pres">
      <dgm:prSet presAssocID="{663C89AB-7E1D-4633-827D-5CCDBD5EE8ED}" presName="parentText" presStyleLbl="node1" presStyleIdx="0" presStyleCnt="2">
        <dgm:presLayoutVars>
          <dgm:chMax val="0"/>
          <dgm:bulletEnabled val="1"/>
        </dgm:presLayoutVars>
      </dgm:prSet>
      <dgm:spPr/>
    </dgm:pt>
    <dgm:pt modelId="{7B50F7C4-0C7A-4526-8BD4-B0BD3AF8FCAA}" type="pres">
      <dgm:prSet presAssocID="{663C89AB-7E1D-4633-827D-5CCDBD5EE8ED}" presName="negativeSpace" presStyleCnt="0"/>
      <dgm:spPr/>
    </dgm:pt>
    <dgm:pt modelId="{63597409-0C95-4A44-BCA9-0EC04EF9D688}" type="pres">
      <dgm:prSet presAssocID="{663C89AB-7E1D-4633-827D-5CCDBD5EE8ED}" presName="childText" presStyleLbl="conFgAcc1" presStyleIdx="0" presStyleCnt="2" custLinFactNeighborX="-1795">
        <dgm:presLayoutVars>
          <dgm:bulletEnabled val="1"/>
        </dgm:presLayoutVars>
      </dgm:prSet>
      <dgm:spPr/>
    </dgm:pt>
    <dgm:pt modelId="{483D0D90-AE7B-4C0F-A477-7287FDC9A7E0}" type="pres">
      <dgm:prSet presAssocID="{C1642952-C3A9-4834-9330-3F045263EA4D}" presName="spaceBetweenRectangles" presStyleCnt="0"/>
      <dgm:spPr/>
    </dgm:pt>
    <dgm:pt modelId="{8C7F3630-E6A0-4D65-9634-764B5490355E}" type="pres">
      <dgm:prSet presAssocID="{B46CF6C0-B236-40DC-84ED-F14E9103C9FC}" presName="parentLin" presStyleCnt="0"/>
      <dgm:spPr/>
    </dgm:pt>
    <dgm:pt modelId="{6587B03E-056C-406E-9E01-753C7DF61038}" type="pres">
      <dgm:prSet presAssocID="{B46CF6C0-B236-40DC-84ED-F14E9103C9FC}" presName="parentLeftMargin" presStyleLbl="node1" presStyleIdx="0" presStyleCnt="2"/>
      <dgm:spPr/>
    </dgm:pt>
    <dgm:pt modelId="{73C92DA8-3F7D-4FD8-A15B-AB90DBEC0289}" type="pres">
      <dgm:prSet presAssocID="{B46CF6C0-B236-40DC-84ED-F14E9103C9FC}" presName="parentText" presStyleLbl="node1" presStyleIdx="1" presStyleCnt="2">
        <dgm:presLayoutVars>
          <dgm:chMax val="0"/>
          <dgm:bulletEnabled val="1"/>
        </dgm:presLayoutVars>
      </dgm:prSet>
      <dgm:spPr/>
    </dgm:pt>
    <dgm:pt modelId="{536F98A6-E4DA-4A78-BFF9-1A40B3FFACA1}" type="pres">
      <dgm:prSet presAssocID="{B46CF6C0-B236-40DC-84ED-F14E9103C9FC}" presName="negativeSpace" presStyleCnt="0"/>
      <dgm:spPr/>
    </dgm:pt>
    <dgm:pt modelId="{63278795-63C3-421A-852F-97FE903F55C1}" type="pres">
      <dgm:prSet presAssocID="{B46CF6C0-B236-40DC-84ED-F14E9103C9FC}" presName="childText" presStyleLbl="conFgAcc1" presStyleIdx="1" presStyleCnt="2">
        <dgm:presLayoutVars>
          <dgm:bulletEnabled val="1"/>
        </dgm:presLayoutVars>
      </dgm:prSet>
      <dgm:spPr/>
    </dgm:pt>
  </dgm:ptLst>
  <dgm:cxnLst>
    <dgm:cxn modelId="{74FEAD00-1EA3-4814-A18C-6129429A1802}" type="presOf" srcId="{5EBD7DEB-1E47-49B1-A651-90748FFE3DE5}" destId="{0AF0EB52-C31E-41F0-A74B-218EF050B6D8}" srcOrd="0" destOrd="0" presId="urn:microsoft.com/office/officeart/2005/8/layout/list1"/>
    <dgm:cxn modelId="{68C68104-47B8-4C3C-97CB-C61168D960B9}" srcId="{B46CF6C0-B236-40DC-84ED-F14E9103C9FC}" destId="{5DD729E0-7956-4EAB-9676-8BDFB24F2EED}" srcOrd="0" destOrd="0" parTransId="{F770F46F-3089-400D-AB44-E9C1EC9B3D10}" sibTransId="{A3316E36-D3F2-4B24-A08E-294156E3F3C0}"/>
    <dgm:cxn modelId="{C5CD150E-1119-4F49-8E30-07A8EE56E06E}" srcId="{5EBD7DEB-1E47-49B1-A651-90748FFE3DE5}" destId="{663C89AB-7E1D-4633-827D-5CCDBD5EE8ED}" srcOrd="0" destOrd="0" parTransId="{52E2E858-3ED1-4980-B397-56317B8D46EF}" sibTransId="{C1642952-C3A9-4834-9330-3F045263EA4D}"/>
    <dgm:cxn modelId="{2AED5827-6D5D-4FD9-994C-A4F8115AF08C}" type="presOf" srcId="{5EE63C18-AAFC-41F3-9B97-2F6D81F70B20}" destId="{63278795-63C3-421A-852F-97FE903F55C1}" srcOrd="0" destOrd="1" presId="urn:microsoft.com/office/officeart/2005/8/layout/list1"/>
    <dgm:cxn modelId="{0899D22A-C84B-488F-8F6A-54C641E063FF}" type="presOf" srcId="{EA71A0F3-697C-45E4-A611-9C6BEA7C6FD3}" destId="{63597409-0C95-4A44-BCA9-0EC04EF9D688}" srcOrd="0" destOrd="0" presId="urn:microsoft.com/office/officeart/2005/8/layout/list1"/>
    <dgm:cxn modelId="{585DC334-F11C-468D-A01B-B9E215E36602}" srcId="{EA71A0F3-697C-45E4-A611-9C6BEA7C6FD3}" destId="{C934ADFD-3784-469B-AFCB-7F3591EBCA86}" srcOrd="0" destOrd="0" parTransId="{61A3782F-4F66-4D28-9270-83ED720E15D1}" sibTransId="{71991A02-52AA-48C0-B8C5-27178038FC5D}"/>
    <dgm:cxn modelId="{810B1737-24E6-465D-AB25-F3753200B1FF}" type="presOf" srcId="{663C89AB-7E1D-4633-827D-5CCDBD5EE8ED}" destId="{A9F8E4BE-4AD7-4CCC-AEE8-38F6042F59DB}" srcOrd="1" destOrd="0" presId="urn:microsoft.com/office/officeart/2005/8/layout/list1"/>
    <dgm:cxn modelId="{63CF6061-D073-4F0D-997A-7E1568D3F220}" srcId="{663C89AB-7E1D-4633-827D-5CCDBD5EE8ED}" destId="{EA71A0F3-697C-45E4-A611-9C6BEA7C6FD3}" srcOrd="0" destOrd="0" parTransId="{0A5A277D-D301-4DFC-B452-35CCBFA01910}" sibTransId="{8DD231FA-9471-44F6-8376-6941F7F4122B}"/>
    <dgm:cxn modelId="{D4336D7A-1559-4633-BA91-AFE7195C17FF}" type="presOf" srcId="{663C89AB-7E1D-4633-827D-5CCDBD5EE8ED}" destId="{C7586614-4234-41AB-B83E-6E937773CB5E}" srcOrd="0" destOrd="0" presId="urn:microsoft.com/office/officeart/2005/8/layout/list1"/>
    <dgm:cxn modelId="{EBAF6392-F996-4923-9B58-B5873D6E793B}" type="presOf" srcId="{B46CF6C0-B236-40DC-84ED-F14E9103C9FC}" destId="{73C92DA8-3F7D-4FD8-A15B-AB90DBEC0289}" srcOrd="1" destOrd="0" presId="urn:microsoft.com/office/officeart/2005/8/layout/list1"/>
    <dgm:cxn modelId="{DFD47695-0710-407D-8AD9-3661B4F90E34}" type="presOf" srcId="{B46CF6C0-B236-40DC-84ED-F14E9103C9FC}" destId="{6587B03E-056C-406E-9E01-753C7DF61038}" srcOrd="0" destOrd="0" presId="urn:microsoft.com/office/officeart/2005/8/layout/list1"/>
    <dgm:cxn modelId="{B6947AAA-C830-45AE-B202-576853423ED0}" type="presOf" srcId="{C934ADFD-3784-469B-AFCB-7F3591EBCA86}" destId="{63597409-0C95-4A44-BCA9-0EC04EF9D688}" srcOrd="0" destOrd="1" presId="urn:microsoft.com/office/officeart/2005/8/layout/list1"/>
    <dgm:cxn modelId="{FB9CD7B7-3F16-4755-8EFE-763FC72AD6EB}" srcId="{5DD729E0-7956-4EAB-9676-8BDFB24F2EED}" destId="{5EE63C18-AAFC-41F3-9B97-2F6D81F70B20}" srcOrd="0" destOrd="0" parTransId="{B1213CB3-ADB2-4FC7-AB79-96B70F40C9CA}" sibTransId="{93585445-0E96-4333-AF72-F9A61F82215F}"/>
    <dgm:cxn modelId="{D9203AC2-6A92-4C09-93A0-420E5E2CA50E}" type="presOf" srcId="{5DD729E0-7956-4EAB-9676-8BDFB24F2EED}" destId="{63278795-63C3-421A-852F-97FE903F55C1}" srcOrd="0" destOrd="0" presId="urn:microsoft.com/office/officeart/2005/8/layout/list1"/>
    <dgm:cxn modelId="{9C8E29CB-4979-4AC1-A7C3-9BE45614F12D}" srcId="{5EBD7DEB-1E47-49B1-A651-90748FFE3DE5}" destId="{B46CF6C0-B236-40DC-84ED-F14E9103C9FC}" srcOrd="1" destOrd="0" parTransId="{D039F45D-D17E-44A3-9F61-C6E910CA62F0}" sibTransId="{402EC30E-AAF7-4C18-BF5F-EFAF6BEC1D47}"/>
    <dgm:cxn modelId="{DC823FA2-F5EB-4DAD-BB27-9529462607A8}" type="presParOf" srcId="{0AF0EB52-C31E-41F0-A74B-218EF050B6D8}" destId="{DA31B70C-8278-4075-8705-C7483058B97E}" srcOrd="0" destOrd="0" presId="urn:microsoft.com/office/officeart/2005/8/layout/list1"/>
    <dgm:cxn modelId="{D72D9732-3504-4356-ABF4-74BCE3E7A7D5}" type="presParOf" srcId="{DA31B70C-8278-4075-8705-C7483058B97E}" destId="{C7586614-4234-41AB-B83E-6E937773CB5E}" srcOrd="0" destOrd="0" presId="urn:microsoft.com/office/officeart/2005/8/layout/list1"/>
    <dgm:cxn modelId="{B639162E-75AC-41DF-91AF-1589E42F18A4}" type="presParOf" srcId="{DA31B70C-8278-4075-8705-C7483058B97E}" destId="{A9F8E4BE-4AD7-4CCC-AEE8-38F6042F59DB}" srcOrd="1" destOrd="0" presId="urn:microsoft.com/office/officeart/2005/8/layout/list1"/>
    <dgm:cxn modelId="{B91F4E9F-CEC1-40BA-9D0B-0815D70D20E7}" type="presParOf" srcId="{0AF0EB52-C31E-41F0-A74B-218EF050B6D8}" destId="{7B50F7C4-0C7A-4526-8BD4-B0BD3AF8FCAA}" srcOrd="1" destOrd="0" presId="urn:microsoft.com/office/officeart/2005/8/layout/list1"/>
    <dgm:cxn modelId="{B8586111-B6F9-4452-84A8-E29BD6BBAE40}" type="presParOf" srcId="{0AF0EB52-C31E-41F0-A74B-218EF050B6D8}" destId="{63597409-0C95-4A44-BCA9-0EC04EF9D688}" srcOrd="2" destOrd="0" presId="urn:microsoft.com/office/officeart/2005/8/layout/list1"/>
    <dgm:cxn modelId="{88B79FBA-6585-45FF-B803-D94384E93775}" type="presParOf" srcId="{0AF0EB52-C31E-41F0-A74B-218EF050B6D8}" destId="{483D0D90-AE7B-4C0F-A477-7287FDC9A7E0}" srcOrd="3" destOrd="0" presId="urn:microsoft.com/office/officeart/2005/8/layout/list1"/>
    <dgm:cxn modelId="{2BD32F37-8123-4A89-B1A8-3A0C92A8DD9D}" type="presParOf" srcId="{0AF0EB52-C31E-41F0-A74B-218EF050B6D8}" destId="{8C7F3630-E6A0-4D65-9634-764B5490355E}" srcOrd="4" destOrd="0" presId="urn:microsoft.com/office/officeart/2005/8/layout/list1"/>
    <dgm:cxn modelId="{78597076-9038-4131-93E7-289B7944123A}" type="presParOf" srcId="{8C7F3630-E6A0-4D65-9634-764B5490355E}" destId="{6587B03E-056C-406E-9E01-753C7DF61038}" srcOrd="0" destOrd="0" presId="urn:microsoft.com/office/officeart/2005/8/layout/list1"/>
    <dgm:cxn modelId="{D9526031-C338-49C2-A5FE-9783C85A1CE7}" type="presParOf" srcId="{8C7F3630-E6A0-4D65-9634-764B5490355E}" destId="{73C92DA8-3F7D-4FD8-A15B-AB90DBEC0289}" srcOrd="1" destOrd="0" presId="urn:microsoft.com/office/officeart/2005/8/layout/list1"/>
    <dgm:cxn modelId="{F9948B65-4990-40F4-9873-B0A8C9AD586C}" type="presParOf" srcId="{0AF0EB52-C31E-41F0-A74B-218EF050B6D8}" destId="{536F98A6-E4DA-4A78-BFF9-1A40B3FFACA1}" srcOrd="5" destOrd="0" presId="urn:microsoft.com/office/officeart/2005/8/layout/list1"/>
    <dgm:cxn modelId="{3469B8CA-562D-42EC-B9E6-ED9EC4937EA1}" type="presParOf" srcId="{0AF0EB52-C31E-41F0-A74B-218EF050B6D8}" destId="{63278795-63C3-421A-852F-97FE903F55C1}"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0517E-D1FD-4897-B282-3D98E53F1A0A}">
      <dsp:nvSpPr>
        <dsp:cNvPr id="0" name=""/>
        <dsp:cNvSpPr/>
      </dsp:nvSpPr>
      <dsp:spPr>
        <a:xfrm>
          <a:off x="1230" y="0"/>
          <a:ext cx="3199417" cy="385127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Creators</a:t>
          </a:r>
        </a:p>
      </dsp:txBody>
      <dsp:txXfrm>
        <a:off x="1230" y="0"/>
        <a:ext cx="3199417" cy="1155382"/>
      </dsp:txXfrm>
    </dsp:sp>
    <dsp:sp modelId="{C6C3E776-EBAD-41D6-AC64-6046554F554D}">
      <dsp:nvSpPr>
        <dsp:cNvPr id="0" name=""/>
        <dsp:cNvSpPr/>
      </dsp:nvSpPr>
      <dsp:spPr>
        <a:xfrm>
          <a:off x="321172" y="1156510"/>
          <a:ext cx="2559533" cy="116121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increased visibility</a:t>
          </a:r>
        </a:p>
      </dsp:txBody>
      <dsp:txXfrm>
        <a:off x="355183" y="1190521"/>
        <a:ext cx="2491511" cy="1093190"/>
      </dsp:txXfrm>
    </dsp:sp>
    <dsp:sp modelId="{9AB8CA71-C43B-4D79-B4F4-DE677B4F97BD}">
      <dsp:nvSpPr>
        <dsp:cNvPr id="0" name=""/>
        <dsp:cNvSpPr/>
      </dsp:nvSpPr>
      <dsp:spPr>
        <a:xfrm>
          <a:off x="321172" y="2496370"/>
          <a:ext cx="2559533" cy="116121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collaboration opportunities</a:t>
          </a:r>
        </a:p>
      </dsp:txBody>
      <dsp:txXfrm>
        <a:off x="355183" y="2530381"/>
        <a:ext cx="2491511" cy="1093190"/>
      </dsp:txXfrm>
    </dsp:sp>
    <dsp:sp modelId="{1BBBD926-9978-452E-BB57-6E23DEC8C381}">
      <dsp:nvSpPr>
        <dsp:cNvPr id="0" name=""/>
        <dsp:cNvSpPr/>
      </dsp:nvSpPr>
      <dsp:spPr>
        <a:xfrm>
          <a:off x="3440603" y="0"/>
          <a:ext cx="3199417" cy="385127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Educators</a:t>
          </a:r>
        </a:p>
      </dsp:txBody>
      <dsp:txXfrm>
        <a:off x="3440603" y="0"/>
        <a:ext cx="3199417" cy="1155382"/>
      </dsp:txXfrm>
    </dsp:sp>
    <dsp:sp modelId="{D0689A6E-696F-4FB5-9892-526E33648D16}">
      <dsp:nvSpPr>
        <dsp:cNvPr id="0" name=""/>
        <dsp:cNvSpPr/>
      </dsp:nvSpPr>
      <dsp:spPr>
        <a:xfrm>
          <a:off x="3760545" y="1156510"/>
          <a:ext cx="2559533" cy="116121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access to resources</a:t>
          </a:r>
        </a:p>
      </dsp:txBody>
      <dsp:txXfrm>
        <a:off x="3794556" y="1190521"/>
        <a:ext cx="2491511" cy="1093190"/>
      </dsp:txXfrm>
    </dsp:sp>
    <dsp:sp modelId="{15262B93-FE5D-46F0-8A81-8957EB986A2B}">
      <dsp:nvSpPr>
        <dsp:cNvPr id="0" name=""/>
        <dsp:cNvSpPr/>
      </dsp:nvSpPr>
      <dsp:spPr>
        <a:xfrm>
          <a:off x="3760545" y="2496370"/>
          <a:ext cx="2559533" cy="116121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customization</a:t>
          </a:r>
        </a:p>
      </dsp:txBody>
      <dsp:txXfrm>
        <a:off x="3794556" y="2530381"/>
        <a:ext cx="2491511" cy="1093190"/>
      </dsp:txXfrm>
    </dsp:sp>
    <dsp:sp modelId="{7E19F542-2053-4753-A8BA-6C1400F51E32}">
      <dsp:nvSpPr>
        <dsp:cNvPr id="0" name=""/>
        <dsp:cNvSpPr/>
      </dsp:nvSpPr>
      <dsp:spPr>
        <a:xfrm>
          <a:off x="6879977" y="0"/>
          <a:ext cx="3199417" cy="385127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Public</a:t>
          </a:r>
        </a:p>
      </dsp:txBody>
      <dsp:txXfrm>
        <a:off x="6879977" y="0"/>
        <a:ext cx="3199417" cy="1155382"/>
      </dsp:txXfrm>
    </dsp:sp>
    <dsp:sp modelId="{3F80CA66-82A8-4DC1-B5F7-8D6B032A20D3}">
      <dsp:nvSpPr>
        <dsp:cNvPr id="0" name=""/>
        <dsp:cNvSpPr/>
      </dsp:nvSpPr>
      <dsp:spPr>
        <a:xfrm>
          <a:off x="7199919" y="1156510"/>
          <a:ext cx="2559533" cy="116121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free access</a:t>
          </a:r>
        </a:p>
      </dsp:txBody>
      <dsp:txXfrm>
        <a:off x="7233930" y="1190521"/>
        <a:ext cx="2491511" cy="1093190"/>
      </dsp:txXfrm>
    </dsp:sp>
    <dsp:sp modelId="{6EE9D214-246C-4780-940B-D940DE116C32}">
      <dsp:nvSpPr>
        <dsp:cNvPr id="0" name=""/>
        <dsp:cNvSpPr/>
      </dsp:nvSpPr>
      <dsp:spPr>
        <a:xfrm>
          <a:off x="7199919" y="2496370"/>
          <a:ext cx="2559533" cy="1161212"/>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lifelong learning</a:t>
          </a:r>
        </a:p>
      </dsp:txBody>
      <dsp:txXfrm>
        <a:off x="7233930" y="2530381"/>
        <a:ext cx="2491511" cy="1093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E3CCB-F635-4396-B38A-71EBE99452AE}">
      <dsp:nvSpPr>
        <dsp:cNvPr id="0" name=""/>
        <dsp:cNvSpPr/>
      </dsp:nvSpPr>
      <dsp:spPr>
        <a:xfrm rot="5400000">
          <a:off x="4539208" y="-1937137"/>
          <a:ext cx="506821" cy="451070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t>Make and </a:t>
          </a:r>
          <a:r>
            <a:rPr lang="en-US" sz="2500" b="1" kern="1200" dirty="0"/>
            <a:t>own</a:t>
          </a:r>
          <a:r>
            <a:rPr lang="en-US" sz="2500" kern="1200" dirty="0"/>
            <a:t> a copy</a:t>
          </a:r>
        </a:p>
      </dsp:txBody>
      <dsp:txXfrm rot="-5400000">
        <a:off x="2537269" y="89543"/>
        <a:ext cx="4485959" cy="457339"/>
      </dsp:txXfrm>
    </dsp:sp>
    <dsp:sp modelId="{458A6B6F-69C9-4287-A0CB-F474762351F2}">
      <dsp:nvSpPr>
        <dsp:cNvPr id="0" name=""/>
        <dsp:cNvSpPr/>
      </dsp:nvSpPr>
      <dsp:spPr>
        <a:xfrm>
          <a:off x="0" y="1448"/>
          <a:ext cx="2537268" cy="63352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Retain</a:t>
          </a:r>
        </a:p>
      </dsp:txBody>
      <dsp:txXfrm>
        <a:off x="30926" y="32374"/>
        <a:ext cx="2475416" cy="571674"/>
      </dsp:txXfrm>
    </dsp:sp>
    <dsp:sp modelId="{D20F2396-22E6-4FE3-B54A-70B69AA53DFE}">
      <dsp:nvSpPr>
        <dsp:cNvPr id="0" name=""/>
        <dsp:cNvSpPr/>
      </dsp:nvSpPr>
      <dsp:spPr>
        <a:xfrm rot="5400000">
          <a:off x="4539208" y="-1271934"/>
          <a:ext cx="506821" cy="451070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b="1" kern="1200" dirty="0"/>
            <a:t>Use</a:t>
          </a:r>
          <a:r>
            <a:rPr lang="en-US" sz="2500" kern="1200" dirty="0"/>
            <a:t> in a variety of ways</a:t>
          </a:r>
        </a:p>
      </dsp:txBody>
      <dsp:txXfrm rot="-5400000">
        <a:off x="2537269" y="754746"/>
        <a:ext cx="4485959" cy="457339"/>
      </dsp:txXfrm>
    </dsp:sp>
    <dsp:sp modelId="{604FF47D-DDB8-40ED-96FA-AA1E43548AEE}">
      <dsp:nvSpPr>
        <dsp:cNvPr id="0" name=""/>
        <dsp:cNvSpPr/>
      </dsp:nvSpPr>
      <dsp:spPr>
        <a:xfrm>
          <a:off x="0" y="666651"/>
          <a:ext cx="2537268" cy="63352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Reuse</a:t>
          </a:r>
        </a:p>
      </dsp:txBody>
      <dsp:txXfrm>
        <a:off x="30926" y="697577"/>
        <a:ext cx="2475416" cy="571674"/>
      </dsp:txXfrm>
    </dsp:sp>
    <dsp:sp modelId="{73B5F1EF-03CD-417D-94EF-FB79131CDDDD}">
      <dsp:nvSpPr>
        <dsp:cNvPr id="0" name=""/>
        <dsp:cNvSpPr/>
      </dsp:nvSpPr>
      <dsp:spPr>
        <a:xfrm rot="5400000">
          <a:off x="4539208" y="-606732"/>
          <a:ext cx="506821" cy="451070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b="1" kern="1200" dirty="0"/>
            <a:t>Adapt</a:t>
          </a:r>
          <a:r>
            <a:rPr lang="en-US" sz="2500" kern="1200" dirty="0"/>
            <a:t>, modify, and improve</a:t>
          </a:r>
        </a:p>
      </dsp:txBody>
      <dsp:txXfrm rot="-5400000">
        <a:off x="2537269" y="1419948"/>
        <a:ext cx="4485959" cy="457339"/>
      </dsp:txXfrm>
    </dsp:sp>
    <dsp:sp modelId="{6845BBD6-43C6-4DB7-BE31-F17D87E98E1B}">
      <dsp:nvSpPr>
        <dsp:cNvPr id="0" name=""/>
        <dsp:cNvSpPr/>
      </dsp:nvSpPr>
      <dsp:spPr>
        <a:xfrm>
          <a:off x="0" y="1331854"/>
          <a:ext cx="2537268" cy="63352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Revise</a:t>
          </a:r>
        </a:p>
      </dsp:txBody>
      <dsp:txXfrm>
        <a:off x="30926" y="1362780"/>
        <a:ext cx="2475416" cy="571674"/>
      </dsp:txXfrm>
    </dsp:sp>
    <dsp:sp modelId="{AC73E735-3B8C-4FC8-B798-D60BA26095D2}">
      <dsp:nvSpPr>
        <dsp:cNvPr id="0" name=""/>
        <dsp:cNvSpPr/>
      </dsp:nvSpPr>
      <dsp:spPr>
        <a:xfrm rot="5400000">
          <a:off x="4539208" y="58470"/>
          <a:ext cx="506821" cy="451070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b="1" kern="1200" dirty="0"/>
            <a:t>Combine</a:t>
          </a:r>
          <a:r>
            <a:rPr lang="en-US" sz="2500" kern="1200" dirty="0"/>
            <a:t> two or more</a:t>
          </a:r>
        </a:p>
      </dsp:txBody>
      <dsp:txXfrm rot="-5400000">
        <a:off x="2537269" y="2085151"/>
        <a:ext cx="4485959" cy="457339"/>
      </dsp:txXfrm>
    </dsp:sp>
    <dsp:sp modelId="{9393CDC5-0A5E-43F2-B749-7F5AB374F9A1}">
      <dsp:nvSpPr>
        <dsp:cNvPr id="0" name=""/>
        <dsp:cNvSpPr/>
      </dsp:nvSpPr>
      <dsp:spPr>
        <a:xfrm>
          <a:off x="0" y="1997057"/>
          <a:ext cx="2537268" cy="63352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Remix</a:t>
          </a:r>
        </a:p>
      </dsp:txBody>
      <dsp:txXfrm>
        <a:off x="30926" y="2027983"/>
        <a:ext cx="2475416" cy="571674"/>
      </dsp:txXfrm>
    </dsp:sp>
    <dsp:sp modelId="{7C477D1B-0610-4883-A04D-E16ECC587345}">
      <dsp:nvSpPr>
        <dsp:cNvPr id="0" name=""/>
        <dsp:cNvSpPr/>
      </dsp:nvSpPr>
      <dsp:spPr>
        <a:xfrm rot="5400000">
          <a:off x="4539208" y="723673"/>
          <a:ext cx="506821" cy="451070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b="1" kern="1200" dirty="0"/>
            <a:t>Share</a:t>
          </a:r>
          <a:r>
            <a:rPr lang="en-US" sz="2500" kern="1200" dirty="0"/>
            <a:t> with others</a:t>
          </a:r>
        </a:p>
      </dsp:txBody>
      <dsp:txXfrm rot="-5400000">
        <a:off x="2537269" y="2750354"/>
        <a:ext cx="4485959" cy="457339"/>
      </dsp:txXfrm>
    </dsp:sp>
    <dsp:sp modelId="{5676DB97-FF09-445D-B17E-4EE82A98B08F}">
      <dsp:nvSpPr>
        <dsp:cNvPr id="0" name=""/>
        <dsp:cNvSpPr/>
      </dsp:nvSpPr>
      <dsp:spPr>
        <a:xfrm>
          <a:off x="0" y="2662260"/>
          <a:ext cx="2537268" cy="63352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Redistribute</a:t>
          </a:r>
        </a:p>
      </dsp:txBody>
      <dsp:txXfrm>
        <a:off x="30926" y="2693186"/>
        <a:ext cx="2475416" cy="5716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6ED28-E4F4-496D-B3AD-D58DF96AEF4B}">
      <dsp:nvSpPr>
        <dsp:cNvPr id="0" name=""/>
        <dsp:cNvSpPr/>
      </dsp:nvSpPr>
      <dsp:spPr>
        <a:xfrm>
          <a:off x="3150" y="113253"/>
          <a:ext cx="3071440" cy="7200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Legal Code</a:t>
          </a:r>
        </a:p>
      </dsp:txBody>
      <dsp:txXfrm>
        <a:off x="3150" y="113253"/>
        <a:ext cx="3071440" cy="720000"/>
      </dsp:txXfrm>
    </dsp:sp>
    <dsp:sp modelId="{A99ECB3B-361C-43B0-A5BC-A1FEBAF99598}">
      <dsp:nvSpPr>
        <dsp:cNvPr id="0" name=""/>
        <dsp:cNvSpPr/>
      </dsp:nvSpPr>
      <dsp:spPr>
        <a:xfrm>
          <a:off x="3150" y="833253"/>
          <a:ext cx="3071440" cy="290476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100000"/>
            </a:lnSpc>
            <a:spcBef>
              <a:spcPct val="0"/>
            </a:spcBef>
            <a:spcAft>
              <a:spcPct val="15000"/>
            </a:spcAft>
            <a:buChar char="•"/>
          </a:pPr>
          <a:r>
            <a:rPr lang="en-US" sz="2500" kern="1200" dirty="0"/>
            <a:t>Base layer with legally-enforceable terms and conditions</a:t>
          </a:r>
        </a:p>
      </dsp:txBody>
      <dsp:txXfrm>
        <a:off x="3150" y="833253"/>
        <a:ext cx="3071440" cy="2904767"/>
      </dsp:txXfrm>
    </dsp:sp>
    <dsp:sp modelId="{4D1DE7DF-39F2-4D32-9CD7-4C7B6746443F}">
      <dsp:nvSpPr>
        <dsp:cNvPr id="0" name=""/>
        <dsp:cNvSpPr/>
      </dsp:nvSpPr>
      <dsp:spPr>
        <a:xfrm>
          <a:off x="3504592" y="113253"/>
          <a:ext cx="3071440" cy="7200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Common Deed</a:t>
          </a:r>
        </a:p>
      </dsp:txBody>
      <dsp:txXfrm>
        <a:off x="3504592" y="113253"/>
        <a:ext cx="3071440" cy="720000"/>
      </dsp:txXfrm>
    </dsp:sp>
    <dsp:sp modelId="{F9605A37-32DA-467A-BF10-0D0CFA957884}">
      <dsp:nvSpPr>
        <dsp:cNvPr id="0" name=""/>
        <dsp:cNvSpPr/>
      </dsp:nvSpPr>
      <dsp:spPr>
        <a:xfrm>
          <a:off x="3504592" y="833253"/>
          <a:ext cx="3071440" cy="290476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100000"/>
            </a:lnSpc>
            <a:spcBef>
              <a:spcPct val="0"/>
            </a:spcBef>
            <a:spcAft>
              <a:spcPct val="15000"/>
            </a:spcAft>
            <a:buChar char="•"/>
          </a:pPr>
          <a:r>
            <a:rPr lang="en-US" sz="2500" kern="1200" dirty="0"/>
            <a:t>Summarizes the legal code to make it more readable and accessible by people who are not lawyers</a:t>
          </a:r>
        </a:p>
      </dsp:txBody>
      <dsp:txXfrm>
        <a:off x="3504592" y="833253"/>
        <a:ext cx="3071440" cy="2904767"/>
      </dsp:txXfrm>
    </dsp:sp>
    <dsp:sp modelId="{04257439-90B0-4DD7-A6EB-DF622CF9C87B}">
      <dsp:nvSpPr>
        <dsp:cNvPr id="0" name=""/>
        <dsp:cNvSpPr/>
      </dsp:nvSpPr>
      <dsp:spPr>
        <a:xfrm>
          <a:off x="7006034" y="113253"/>
          <a:ext cx="3071440" cy="7200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Machine Readable</a:t>
          </a:r>
        </a:p>
      </dsp:txBody>
      <dsp:txXfrm>
        <a:off x="7006034" y="113253"/>
        <a:ext cx="3071440" cy="720000"/>
      </dsp:txXfrm>
    </dsp:sp>
    <dsp:sp modelId="{2B8E9C2E-B8F5-4013-874E-7B0E6AE2F77F}">
      <dsp:nvSpPr>
        <dsp:cNvPr id="0" name=""/>
        <dsp:cNvSpPr/>
      </dsp:nvSpPr>
      <dsp:spPr>
        <a:xfrm>
          <a:off x="7006034" y="833253"/>
          <a:ext cx="3071440" cy="290476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100000"/>
            </a:lnSpc>
            <a:spcBef>
              <a:spcPct val="0"/>
            </a:spcBef>
            <a:spcAft>
              <a:spcPct val="15000"/>
            </a:spcAft>
            <a:buChar char="•"/>
          </a:pPr>
          <a:r>
            <a:rPr lang="en-US" sz="2500" kern="1200" dirty="0"/>
            <a:t>Summary of legal code for each licence so that it can be read by search engines, applications, and other technology</a:t>
          </a:r>
        </a:p>
      </dsp:txBody>
      <dsp:txXfrm>
        <a:off x="7006034" y="833253"/>
        <a:ext cx="3071440" cy="29047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FFD26-9048-4401-B654-E20DD4D59867}">
      <dsp:nvSpPr>
        <dsp:cNvPr id="0" name=""/>
        <dsp:cNvSpPr/>
      </dsp:nvSpPr>
      <dsp:spPr>
        <a:xfrm>
          <a:off x="299250" y="70"/>
          <a:ext cx="2962968" cy="17777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US" sz="2900" kern="1200" dirty="0"/>
            <a:t>fair dealing</a:t>
          </a:r>
        </a:p>
      </dsp:txBody>
      <dsp:txXfrm>
        <a:off x="299250" y="70"/>
        <a:ext cx="2962968" cy="1777781"/>
      </dsp:txXfrm>
    </dsp:sp>
    <dsp:sp modelId="{46CB48ED-512A-4D94-8D8B-E03F86978D2C}">
      <dsp:nvSpPr>
        <dsp:cNvPr id="0" name=""/>
        <dsp:cNvSpPr/>
      </dsp:nvSpPr>
      <dsp:spPr>
        <a:xfrm>
          <a:off x="3558515" y="70"/>
          <a:ext cx="2962968" cy="17777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US" sz="2900" kern="1200" dirty="0"/>
            <a:t>compulsory licensing schemes</a:t>
          </a:r>
        </a:p>
      </dsp:txBody>
      <dsp:txXfrm>
        <a:off x="3558515" y="70"/>
        <a:ext cx="2962968" cy="1777781"/>
      </dsp:txXfrm>
    </dsp:sp>
    <dsp:sp modelId="{FBC1C874-A1CD-47E6-8EE9-4A41B42C36CA}">
      <dsp:nvSpPr>
        <dsp:cNvPr id="0" name=""/>
        <dsp:cNvSpPr/>
      </dsp:nvSpPr>
      <dsp:spPr>
        <a:xfrm>
          <a:off x="6817781" y="70"/>
          <a:ext cx="2962968" cy="17777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US" sz="2900" kern="1200" dirty="0"/>
            <a:t>Marrakesh Treaty</a:t>
          </a:r>
        </a:p>
      </dsp:txBody>
      <dsp:txXfrm>
        <a:off x="6817781" y="70"/>
        <a:ext cx="2962968" cy="1777781"/>
      </dsp:txXfrm>
    </dsp:sp>
    <dsp:sp modelId="{C253FEAD-8643-4DEE-84E5-9C370E9C2928}">
      <dsp:nvSpPr>
        <dsp:cNvPr id="0" name=""/>
        <dsp:cNvSpPr/>
      </dsp:nvSpPr>
      <dsp:spPr>
        <a:xfrm>
          <a:off x="1928882" y="2074148"/>
          <a:ext cx="2962968" cy="17777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US" sz="2900" kern="1200" dirty="0"/>
            <a:t>public domain</a:t>
          </a:r>
        </a:p>
      </dsp:txBody>
      <dsp:txXfrm>
        <a:off x="1928882" y="2074148"/>
        <a:ext cx="2962968" cy="1777781"/>
      </dsp:txXfrm>
    </dsp:sp>
    <dsp:sp modelId="{5AAAE4DA-A0B5-47A9-8F29-73DD870FA330}">
      <dsp:nvSpPr>
        <dsp:cNvPr id="0" name=""/>
        <dsp:cNvSpPr/>
      </dsp:nvSpPr>
      <dsp:spPr>
        <a:xfrm>
          <a:off x="5188148" y="2074148"/>
          <a:ext cx="2962968" cy="177778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Font typeface="Arial" panose="020B0604020202020204" pitchFamily="34" charset="0"/>
            <a:buNone/>
          </a:pPr>
          <a:r>
            <a:rPr lang="en-US" sz="2900" kern="1200" dirty="0"/>
            <a:t>Indigenous knowledge &amp; cultural expressions</a:t>
          </a:r>
        </a:p>
      </dsp:txBody>
      <dsp:txXfrm>
        <a:off x="5188148" y="2074148"/>
        <a:ext cx="2962968" cy="17777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FC9A8-F96D-47E5-87CE-B0B3CEA00DC6}">
      <dsp:nvSpPr>
        <dsp:cNvPr id="0" name=""/>
        <dsp:cNvSpPr/>
      </dsp:nvSpPr>
      <dsp:spPr>
        <a:xfrm rot="16200000">
          <a:off x="1427559" y="-1427559"/>
          <a:ext cx="2821781" cy="5676900"/>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CC Global Network (CCGN)</a:t>
          </a:r>
        </a:p>
        <a:p>
          <a:pPr marL="0" lvl="0" indent="0" algn="l" defTabSz="1600200">
            <a:lnSpc>
              <a:spcPct val="90000"/>
            </a:lnSpc>
            <a:spcBef>
              <a:spcPct val="0"/>
            </a:spcBef>
            <a:spcAft>
              <a:spcPct val="35000"/>
            </a:spcAft>
            <a:buNone/>
          </a:pPr>
          <a:r>
            <a:rPr lang="en-US" sz="1800" kern="1200" dirty="0"/>
            <a:t>URL: network.creativecommons.org </a:t>
          </a:r>
        </a:p>
        <a:p>
          <a:pPr marL="0" lvl="0" indent="0" algn="l" defTabSz="1600200">
            <a:lnSpc>
              <a:spcPct val="90000"/>
            </a:lnSpc>
            <a:spcBef>
              <a:spcPct val="0"/>
            </a:spcBef>
            <a:spcAft>
              <a:spcPct val="35000"/>
            </a:spcAft>
            <a:buNone/>
          </a:pPr>
          <a:r>
            <a:rPr lang="en-US" sz="1800" kern="1200" dirty="0"/>
            <a:t> email: network-support@creativecommons.org </a:t>
          </a:r>
        </a:p>
      </dsp:txBody>
      <dsp:txXfrm rot="5400000">
        <a:off x="-1" y="1"/>
        <a:ext cx="5676900" cy="2116336"/>
      </dsp:txXfrm>
    </dsp:sp>
    <dsp:sp modelId="{29AB4F5D-66D5-4DF1-B4A6-A0FE8BF45978}">
      <dsp:nvSpPr>
        <dsp:cNvPr id="0" name=""/>
        <dsp:cNvSpPr/>
      </dsp:nvSpPr>
      <dsp:spPr>
        <a:xfrm>
          <a:off x="5676900" y="0"/>
          <a:ext cx="5676900" cy="2821781"/>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Canada OER </a:t>
          </a:r>
        </a:p>
        <a:p>
          <a:pPr marL="0" lvl="0" indent="0" algn="ctr" defTabSz="1600200">
            <a:lnSpc>
              <a:spcPct val="90000"/>
            </a:lnSpc>
            <a:spcBef>
              <a:spcPct val="0"/>
            </a:spcBef>
            <a:spcAft>
              <a:spcPct val="35000"/>
            </a:spcAft>
            <a:buNone/>
          </a:pPr>
          <a:r>
            <a:rPr lang="en-US" sz="1800" kern="1200" dirty="0"/>
            <a:t>URL: https://open.bccampus.ca/what-is-open-education/canadas-open-education-initiatives/</a:t>
          </a:r>
        </a:p>
      </dsp:txBody>
      <dsp:txXfrm>
        <a:off x="5676900" y="0"/>
        <a:ext cx="5676900" cy="2116336"/>
      </dsp:txXfrm>
    </dsp:sp>
    <dsp:sp modelId="{CFCC74D2-A674-45F4-AD99-7338BC25CD97}">
      <dsp:nvSpPr>
        <dsp:cNvPr id="0" name=""/>
        <dsp:cNvSpPr/>
      </dsp:nvSpPr>
      <dsp:spPr>
        <a:xfrm rot="10800000">
          <a:off x="0" y="2821781"/>
          <a:ext cx="5676900" cy="2821781"/>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BCOpen &amp; BCcampus</a:t>
          </a:r>
        </a:p>
        <a:p>
          <a:pPr marL="0" lvl="0" indent="0" algn="ctr" defTabSz="1600200">
            <a:lnSpc>
              <a:spcPct val="90000"/>
            </a:lnSpc>
            <a:spcBef>
              <a:spcPct val="0"/>
            </a:spcBef>
            <a:spcAft>
              <a:spcPct val="35000"/>
            </a:spcAft>
            <a:buNone/>
          </a:pPr>
          <a:r>
            <a:rPr lang="en-US" sz="1800" kern="1200" dirty="0"/>
            <a:t>URL: https://open.bccampus.ca/what-is-open-education/bcopen-b-c-s-community-email/</a:t>
          </a:r>
        </a:p>
      </dsp:txBody>
      <dsp:txXfrm rot="10800000">
        <a:off x="0" y="3527226"/>
        <a:ext cx="5676900" cy="2116336"/>
      </dsp:txXfrm>
    </dsp:sp>
    <dsp:sp modelId="{9C9FCCAF-A6CC-4ED8-87AE-8840691E2B06}">
      <dsp:nvSpPr>
        <dsp:cNvPr id="0" name=""/>
        <dsp:cNvSpPr/>
      </dsp:nvSpPr>
      <dsp:spPr>
        <a:xfrm rot="5400000">
          <a:off x="7104459" y="1394222"/>
          <a:ext cx="2821781" cy="5676900"/>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TRU Open Education Working Group</a:t>
          </a:r>
        </a:p>
        <a:p>
          <a:pPr marL="0" lvl="0" indent="0" algn="ctr" defTabSz="1600200">
            <a:lnSpc>
              <a:spcPct val="90000"/>
            </a:lnSpc>
            <a:spcBef>
              <a:spcPct val="0"/>
            </a:spcBef>
            <a:spcAft>
              <a:spcPct val="35000"/>
            </a:spcAft>
            <a:buNone/>
          </a:pPr>
          <a:r>
            <a:rPr lang="en-US" sz="1800" kern="1200" dirty="0"/>
            <a:t>URL: https://oewg.trubox.ca/</a:t>
          </a:r>
          <a:r>
            <a:rPr lang="en-US" sz="2600" kern="1200" dirty="0"/>
            <a:t> </a:t>
          </a:r>
        </a:p>
      </dsp:txBody>
      <dsp:txXfrm rot="-5400000">
        <a:off x="5676899" y="3527226"/>
        <a:ext cx="5676900" cy="2116336"/>
      </dsp:txXfrm>
    </dsp:sp>
    <dsp:sp modelId="{40EE5CF9-C5FD-4A01-85D2-D37E4D8E1415}">
      <dsp:nvSpPr>
        <dsp:cNvPr id="0" name=""/>
        <dsp:cNvSpPr/>
      </dsp:nvSpPr>
      <dsp:spPr>
        <a:xfrm>
          <a:off x="3973830" y="2116336"/>
          <a:ext cx="3406140" cy="1410890"/>
        </a:xfrm>
        <a:prstGeom prst="roundRect">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Go Open!</a:t>
          </a:r>
        </a:p>
      </dsp:txBody>
      <dsp:txXfrm>
        <a:off x="4042704" y="2185210"/>
        <a:ext cx="3268392" cy="12731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97409-0C95-4A44-BCA9-0EC04EF9D688}">
      <dsp:nvSpPr>
        <dsp:cNvPr id="0" name=""/>
        <dsp:cNvSpPr/>
      </dsp:nvSpPr>
      <dsp:spPr>
        <a:xfrm>
          <a:off x="0" y="447499"/>
          <a:ext cx="4244280" cy="2381400"/>
        </a:xfrm>
        <a:prstGeom prst="rect">
          <a:avLst/>
        </a:prstGeom>
        <a:solidFill>
          <a:schemeClr val="lt1">
            <a:alpha val="90000"/>
            <a:hueOff val="0"/>
            <a:satOff val="0"/>
            <a:lumOff val="0"/>
            <a:alphaOff val="0"/>
          </a:schemeClr>
        </a:solidFill>
        <a:ln w="12700" cap="flat" cmpd="sng" algn="ctr">
          <a:solidFill>
            <a:srgbClr val="00B0B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403" tIns="562356" rIns="329403" bIns="170688" numCol="1" spcCol="1270" anchor="t" anchorCtr="0">
          <a:noAutofit/>
        </a:bodyPr>
        <a:lstStyle/>
        <a:p>
          <a:pPr marL="228600" lvl="1" indent="-228600" algn="l" defTabSz="1066800">
            <a:lnSpc>
              <a:spcPct val="90000"/>
            </a:lnSpc>
            <a:spcBef>
              <a:spcPct val="0"/>
            </a:spcBef>
            <a:spcAft>
              <a:spcPct val="15000"/>
            </a:spcAft>
            <a:buChar char="•"/>
          </a:pPr>
          <a:r>
            <a:rPr lang="en-CA" sz="2400" kern="1200" dirty="0"/>
            <a:t>Research Guides</a:t>
          </a:r>
          <a:endParaRPr lang="en-US" sz="2400" kern="1200" dirty="0"/>
        </a:p>
        <a:p>
          <a:pPr marL="457200" lvl="2" indent="-228600" algn="l" defTabSz="1066800">
            <a:lnSpc>
              <a:spcPct val="90000"/>
            </a:lnSpc>
            <a:spcBef>
              <a:spcPct val="0"/>
            </a:spcBef>
            <a:spcAft>
              <a:spcPct val="15000"/>
            </a:spcAft>
            <a:buChar char="•"/>
          </a:pPr>
          <a:r>
            <a:rPr lang="en-US" sz="2400" kern="1200" dirty="0"/>
            <a:t>Subject </a:t>
          </a:r>
          <a:r>
            <a:rPr lang="en-US" sz="2400" kern="1200" dirty="0">
              <a:sym typeface="Wingdings" panose="05000000000000000000" pitchFamily="2" charset="2"/>
            </a:rPr>
            <a:t>  Other help guides  </a:t>
          </a:r>
          <a:r>
            <a:rPr lang="en-US" sz="2400" kern="1200" dirty="0">
              <a:sym typeface="Wingdings" panose="05000000000000000000" pitchFamily="2" charset="2"/>
              <a:hlinkClick xmlns:r="http://schemas.openxmlformats.org/officeDocument/2006/relationships" r:id="rId1"/>
            </a:rPr>
            <a:t>Open Educational Resources (OER)</a:t>
          </a:r>
          <a:endParaRPr lang="en-US" sz="2400" kern="1200" dirty="0"/>
        </a:p>
      </dsp:txBody>
      <dsp:txXfrm>
        <a:off x="0" y="447499"/>
        <a:ext cx="4244280" cy="2381400"/>
      </dsp:txXfrm>
    </dsp:sp>
    <dsp:sp modelId="{A9F8E4BE-4AD7-4CCC-AEE8-38F6042F59DB}">
      <dsp:nvSpPr>
        <dsp:cNvPr id="0" name=""/>
        <dsp:cNvSpPr/>
      </dsp:nvSpPr>
      <dsp:spPr>
        <a:xfrm>
          <a:off x="212214" y="48979"/>
          <a:ext cx="2970996" cy="79704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297" tIns="0" rIns="112297" bIns="0" numCol="1" spcCol="1270" anchor="ctr" anchorCtr="0">
          <a:noAutofit/>
        </a:bodyPr>
        <a:lstStyle/>
        <a:p>
          <a:pPr marL="0" lvl="0" indent="0" algn="l" defTabSz="1200150">
            <a:lnSpc>
              <a:spcPct val="90000"/>
            </a:lnSpc>
            <a:spcBef>
              <a:spcPct val="0"/>
            </a:spcBef>
            <a:spcAft>
              <a:spcPct val="35000"/>
            </a:spcAft>
            <a:buNone/>
          </a:pPr>
          <a:r>
            <a:rPr lang="en-US" sz="2700" kern="1200" dirty="0"/>
            <a:t>On Your Own…</a:t>
          </a:r>
        </a:p>
      </dsp:txBody>
      <dsp:txXfrm>
        <a:off x="251122" y="87887"/>
        <a:ext cx="2893180" cy="719224"/>
      </dsp:txXfrm>
    </dsp:sp>
    <dsp:sp modelId="{63278795-63C3-421A-852F-97FE903F55C1}">
      <dsp:nvSpPr>
        <dsp:cNvPr id="0" name=""/>
        <dsp:cNvSpPr/>
      </dsp:nvSpPr>
      <dsp:spPr>
        <a:xfrm>
          <a:off x="0" y="3373219"/>
          <a:ext cx="4244280" cy="1743525"/>
        </a:xfrm>
        <a:prstGeom prst="rect">
          <a:avLst/>
        </a:prstGeom>
        <a:solidFill>
          <a:schemeClr val="lt1">
            <a:alpha val="90000"/>
            <a:hueOff val="0"/>
            <a:satOff val="0"/>
            <a:lumOff val="0"/>
            <a:alphaOff val="0"/>
          </a:schemeClr>
        </a:solidFill>
        <a:ln w="12700" cap="flat" cmpd="sng" algn="ctr">
          <a:solidFill>
            <a:srgbClr val="00B0B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403" tIns="562356" rIns="329403"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Brenda Smith </a:t>
          </a:r>
          <a:r>
            <a:rPr lang="en-US" sz="2400" b="0" kern="1200" dirty="0"/>
            <a:t>(Open Education Librarian)</a:t>
          </a:r>
        </a:p>
        <a:p>
          <a:pPr marL="457200" lvl="2" indent="-228600" algn="l" defTabSz="1066800">
            <a:lnSpc>
              <a:spcPct val="90000"/>
            </a:lnSpc>
            <a:spcBef>
              <a:spcPct val="0"/>
            </a:spcBef>
            <a:spcAft>
              <a:spcPct val="15000"/>
            </a:spcAft>
            <a:buFont typeface="Arial" panose="020B0604020202020204" pitchFamily="34" charset="0"/>
            <a:buChar char="•"/>
          </a:pPr>
          <a:r>
            <a:rPr lang="en-US" sz="2400" kern="1200" dirty="0">
              <a:solidFill>
                <a:schemeClr val="tx2"/>
              </a:solidFill>
              <a:latin typeface="Arial" panose="020B0604020202020204" pitchFamily="34" charset="0"/>
              <a:cs typeface="Arial" panose="020B0604020202020204" pitchFamily="34" charset="0"/>
              <a:hlinkClick xmlns:r="http://schemas.openxmlformats.org/officeDocument/2006/relationships" r:id="rId2"/>
            </a:rPr>
            <a:t>brsmith@tru.ca</a:t>
          </a:r>
          <a:r>
            <a:rPr lang="en-US" sz="2400" kern="1200" dirty="0">
              <a:solidFill>
                <a:schemeClr val="tx2"/>
              </a:solidFill>
              <a:latin typeface="Arial" panose="020B0604020202020204" pitchFamily="34" charset="0"/>
              <a:cs typeface="Arial" panose="020B0604020202020204" pitchFamily="34" charset="0"/>
            </a:rPr>
            <a:t> </a:t>
          </a:r>
          <a:endParaRPr lang="en-US" sz="2400" b="1" kern="1200" dirty="0"/>
        </a:p>
      </dsp:txBody>
      <dsp:txXfrm>
        <a:off x="0" y="3373219"/>
        <a:ext cx="4244280" cy="1743525"/>
      </dsp:txXfrm>
    </dsp:sp>
    <dsp:sp modelId="{73C92DA8-3F7D-4FD8-A15B-AB90DBEC0289}">
      <dsp:nvSpPr>
        <dsp:cNvPr id="0" name=""/>
        <dsp:cNvSpPr/>
      </dsp:nvSpPr>
      <dsp:spPr>
        <a:xfrm>
          <a:off x="212214" y="2974699"/>
          <a:ext cx="2970996" cy="797040"/>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297" tIns="0" rIns="112297" bIns="0" numCol="1" spcCol="1270" anchor="ctr" anchorCtr="0">
          <a:noAutofit/>
        </a:bodyPr>
        <a:lstStyle/>
        <a:p>
          <a:pPr marL="0" lvl="0" indent="0" algn="l" defTabSz="1200150">
            <a:lnSpc>
              <a:spcPct val="90000"/>
            </a:lnSpc>
            <a:spcBef>
              <a:spcPct val="0"/>
            </a:spcBef>
            <a:spcAft>
              <a:spcPct val="35000"/>
            </a:spcAft>
            <a:buNone/>
          </a:pPr>
          <a:r>
            <a:rPr lang="en-US" sz="2700" kern="1200" dirty="0"/>
            <a:t>Contact Me…</a:t>
          </a:r>
        </a:p>
      </dsp:txBody>
      <dsp:txXfrm>
        <a:off x="251122" y="3013607"/>
        <a:ext cx="2893180"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dirty="0"/>
          </a:p>
        </p:txBody>
      </p:sp>
      <p:sp>
        <p:nvSpPr>
          <p:cNvPr id="3" name="Date Placeholder 2"/>
          <p:cNvSpPr>
            <a:spLocks noGrp="1"/>
          </p:cNvSpPr>
          <p:nvPr>
            <p:ph type="dt" sz="quarter" idx="1"/>
          </p:nvPr>
        </p:nvSpPr>
        <p:spPr>
          <a:xfrm>
            <a:off x="3967341" y="0"/>
            <a:ext cx="3035088" cy="466116"/>
          </a:xfrm>
          <a:prstGeom prst="rect">
            <a:avLst/>
          </a:prstGeom>
        </p:spPr>
        <p:txBody>
          <a:bodyPr vert="horz" lIns="93104" tIns="46552" rIns="93104" bIns="46552" rtlCol="0"/>
          <a:lstStyle>
            <a:lvl1pPr algn="r">
              <a:defRPr sz="1200"/>
            </a:lvl1pPr>
          </a:lstStyle>
          <a:p>
            <a:fld id="{D09B6254-3EA0-2E46-8AFC-ABFCA8582D2B}" type="datetimeFigureOut">
              <a:rPr lang="en-US" smtClean="0"/>
              <a:t>11/27/2024</a:t>
            </a:fld>
            <a:endParaRPr lang="en-US" dirty="0"/>
          </a:p>
        </p:txBody>
      </p:sp>
      <p:sp>
        <p:nvSpPr>
          <p:cNvPr id="4" name="Footer Placeholder 3"/>
          <p:cNvSpPr>
            <a:spLocks noGrp="1"/>
          </p:cNvSpPr>
          <p:nvPr>
            <p:ph type="ftr" sz="quarter" idx="2"/>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7341" y="8823936"/>
            <a:ext cx="3035088" cy="466115"/>
          </a:xfrm>
          <a:prstGeom prst="rect">
            <a:avLst/>
          </a:prstGeom>
        </p:spPr>
        <p:txBody>
          <a:bodyPr vert="horz" lIns="93104" tIns="46552" rIns="93104" bIns="46552" rtlCol="0" anchor="b"/>
          <a:lstStyle>
            <a:lvl1pPr algn="r">
              <a:defRPr sz="1200"/>
            </a:lvl1pPr>
          </a:lstStyle>
          <a:p>
            <a:fld id="{03357038-3FA5-1A42-A265-5B26D01F9F88}" type="slidenum">
              <a:rPr lang="en-US" smtClean="0"/>
              <a:t>‹#›</a:t>
            </a:fld>
            <a:endParaRPr lang="en-US" dirty="0"/>
          </a:p>
        </p:txBody>
      </p:sp>
    </p:spTree>
    <p:extLst>
      <p:ext uri="{BB962C8B-B14F-4D97-AF65-F5344CB8AC3E}">
        <p14:creationId xmlns:p14="http://schemas.microsoft.com/office/powerpoint/2010/main" val="208534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dirty="0"/>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5848196D-5731-1148-90C8-98FEA88F5265}" type="datetimeFigureOut">
              <a:rPr lang="en-US" smtClean="0"/>
              <a:t>11/27/2024</a:t>
            </a:fld>
            <a:endParaRPr lang="en-US" dirty="0"/>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dirty="0"/>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CC9A1ABB-E35C-AB41-91B4-CAD8CE9756C6}" type="slidenum">
              <a:rPr lang="en-US" smtClean="0"/>
              <a:t>‹#›</a:t>
            </a:fld>
            <a:endParaRPr lang="en-US" dirty="0"/>
          </a:p>
        </p:txBody>
      </p:sp>
    </p:spTree>
    <p:extLst>
      <p:ext uri="{BB962C8B-B14F-4D97-AF65-F5344CB8AC3E}">
        <p14:creationId xmlns:p14="http://schemas.microsoft.com/office/powerpoint/2010/main" val="1172518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ertificates.creativecommons.org/cccertedu/chapter/1-1-the-story-of-creative-common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hooser-beta.creativecommons.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cs.google.com/presentation/d/15m3cxSaovrLspj4mVf-1lb_ritdTCAkK1j_bdwnIJ9o/edit?usp=shar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reativecommons.org/faq/#When_is_my_use_considered_an_adaptatio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lickr.com/photos/cybersam/1004710143"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lickr.com/photos/cybersam/1004710143"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creativecommons.org/licenses/by/4.0" TargetMode="External"/><Relationship Id="rId4" Type="http://schemas.openxmlformats.org/officeDocument/2006/relationships/hyperlink" Target="https://www.flickr.com/photos/cybersam/"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lists.bccampus.ca/mailman3/postorius/lists/canadaoer.lists.bccampus.ca/"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1</a:t>
            </a:fld>
            <a:endParaRPr lang="en-US" dirty="0"/>
          </a:p>
        </p:txBody>
      </p:sp>
    </p:spTree>
    <p:extLst>
      <p:ext uri="{BB962C8B-B14F-4D97-AF65-F5344CB8AC3E}">
        <p14:creationId xmlns:p14="http://schemas.microsoft.com/office/powerpoint/2010/main" val="159059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TRU, TRUFA members maintain copyright for any work product, including creative work, instructional strategies or curriculum/instructional material, software or any other material or technology that may be copyrighted or patented</a:t>
            </a:r>
          </a:p>
          <a:p>
            <a:endParaRPr lang="en-US" dirty="0"/>
          </a:p>
          <a:p>
            <a:r>
              <a:rPr lang="en-US" dirty="0"/>
              <a:t>Unless you are hired or agree to create and produce copyrightable work product for the university or are paid in addition to regular rate of pay for time to produce product. This all means that whatever you create for Open Learning courses, you do not retain copyright unless you negotiate it.</a:t>
            </a:r>
          </a:p>
        </p:txBody>
      </p:sp>
      <p:sp>
        <p:nvSpPr>
          <p:cNvPr id="4" name="Slide Number Placeholder 3"/>
          <p:cNvSpPr>
            <a:spLocks noGrp="1"/>
          </p:cNvSpPr>
          <p:nvPr>
            <p:ph type="sldNum" sz="quarter" idx="5"/>
          </p:nvPr>
        </p:nvSpPr>
        <p:spPr/>
        <p:txBody>
          <a:bodyPr/>
          <a:lstStyle/>
          <a:p>
            <a:fld id="{CC9A1ABB-E35C-AB41-91B4-CAD8CE9756C6}" type="slidenum">
              <a:rPr lang="en-US" smtClean="0"/>
              <a:t>12</a:t>
            </a:fld>
            <a:endParaRPr lang="en-US" dirty="0"/>
          </a:p>
        </p:txBody>
      </p:sp>
    </p:spTree>
    <p:extLst>
      <p:ext uri="{BB962C8B-B14F-4D97-AF65-F5344CB8AC3E}">
        <p14:creationId xmlns:p14="http://schemas.microsoft.com/office/powerpoint/2010/main" val="1630529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detailed questions about copyright, contact TRU’s Intellectual Property Office</a:t>
            </a:r>
          </a:p>
        </p:txBody>
      </p:sp>
      <p:sp>
        <p:nvSpPr>
          <p:cNvPr id="4" name="Slide Number Placeholder 3"/>
          <p:cNvSpPr>
            <a:spLocks noGrp="1"/>
          </p:cNvSpPr>
          <p:nvPr>
            <p:ph type="sldNum" sz="quarter" idx="5"/>
          </p:nvPr>
        </p:nvSpPr>
        <p:spPr/>
        <p:txBody>
          <a:bodyPr/>
          <a:lstStyle/>
          <a:p>
            <a:fld id="{CC9A1ABB-E35C-AB41-91B4-CAD8CE9756C6}" type="slidenum">
              <a:rPr lang="en-US" smtClean="0"/>
              <a:t>13</a:t>
            </a:fld>
            <a:endParaRPr lang="en-US" dirty="0"/>
          </a:p>
        </p:txBody>
      </p:sp>
    </p:spTree>
    <p:extLst>
      <p:ext uri="{BB962C8B-B14F-4D97-AF65-F5344CB8AC3E}">
        <p14:creationId xmlns:p14="http://schemas.microsoft.com/office/powerpoint/2010/main" val="1733831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1" fontAlgn="base" latinLnBrk="0" hangingPunct="1">
              <a:lnSpc>
                <a:spcPct val="100000"/>
              </a:lnSpc>
              <a:spcBef>
                <a:spcPts val="0"/>
              </a:spcBef>
              <a:spcAft>
                <a:spcPts val="0"/>
              </a:spcAft>
              <a:buClrTx/>
              <a:buSzTx/>
              <a:buFontTx/>
              <a:buNone/>
              <a:tabLst/>
              <a:defRPr/>
            </a:pPr>
            <a:r>
              <a:rPr lang="en-US" sz="1400" b="0" i="0" dirty="0">
                <a:solidFill>
                  <a:srgbClr val="333333"/>
                </a:solidFill>
                <a:effectLst/>
                <a:latin typeface="Georgia" panose="02040502050405020303" pitchFamily="18" charset="0"/>
              </a:rPr>
              <a:t>In the 1990s, with the rise and spread of the Internet and other technology, tension arose between technological capabilities and what existing copyright laws allowed.</a:t>
            </a:r>
          </a:p>
          <a:p>
            <a:pPr marL="0" marR="0" lvl="0" indent="0" algn="l" defTabSz="931042" rtl="0" eaLnBrk="1" fontAlgn="base" latinLnBrk="0" hangingPunct="1">
              <a:lnSpc>
                <a:spcPct val="100000"/>
              </a:lnSpc>
              <a:spcBef>
                <a:spcPts val="0"/>
              </a:spcBef>
              <a:spcAft>
                <a:spcPts val="0"/>
              </a:spcAft>
              <a:buClrTx/>
              <a:buSzTx/>
              <a:buFontTx/>
              <a:buNone/>
              <a:tabLst/>
              <a:defRPr/>
            </a:pPr>
            <a:endParaRPr lang="en-US" sz="1400" b="0" i="0" dirty="0">
              <a:solidFill>
                <a:srgbClr val="333333"/>
              </a:solidFill>
              <a:effectLst/>
              <a:latin typeface="Georgia" panose="02040502050405020303" pitchFamily="18" charset="0"/>
            </a:endParaRPr>
          </a:p>
          <a:p>
            <a:pPr marL="0" marR="0" lvl="0" indent="0" algn="l" defTabSz="931042" rtl="0" eaLnBrk="1" fontAlgn="base" latinLnBrk="0" hangingPunct="1">
              <a:lnSpc>
                <a:spcPct val="100000"/>
              </a:lnSpc>
              <a:spcBef>
                <a:spcPts val="0"/>
              </a:spcBef>
              <a:spcAft>
                <a:spcPts val="0"/>
              </a:spcAft>
              <a:buClrTx/>
              <a:buSzTx/>
              <a:buFontTx/>
              <a:buNone/>
              <a:tabLst/>
              <a:defRPr/>
            </a:pPr>
            <a:r>
              <a:rPr lang="en-US" sz="1400" dirty="0">
                <a:solidFill>
                  <a:srgbClr val="111111"/>
                </a:solidFill>
                <a:latin typeface="Noto Sans" panose="020B0502040504020204" pitchFamily="34" charset="0"/>
              </a:rPr>
              <a:t>Open licences were a response to this outdated copyright system. </a:t>
            </a:r>
            <a:endParaRPr lang="en-US" sz="1400" b="0" i="0" dirty="0">
              <a:solidFill>
                <a:srgbClr val="333333"/>
              </a:solidFill>
              <a:effectLst/>
              <a:latin typeface="Georgia" panose="02040502050405020303" pitchFamily="18" charset="0"/>
            </a:endParaRPr>
          </a:p>
          <a:p>
            <a:pPr marL="0" marR="0" lvl="0" indent="0" algn="l" defTabSz="931042" rtl="0" eaLnBrk="1" fontAlgn="base" latinLnBrk="0" hangingPunct="1">
              <a:lnSpc>
                <a:spcPct val="100000"/>
              </a:lnSpc>
              <a:spcBef>
                <a:spcPts val="0"/>
              </a:spcBef>
              <a:spcAft>
                <a:spcPts val="0"/>
              </a:spcAft>
              <a:buClrTx/>
              <a:buSzTx/>
              <a:buFontTx/>
              <a:buNone/>
              <a:tabLst/>
              <a:defRPr/>
            </a:pPr>
            <a:endParaRPr lang="en-US" sz="1400" b="0" i="0" dirty="0">
              <a:solidFill>
                <a:srgbClr val="333333"/>
              </a:solidFill>
              <a:effectLst/>
              <a:latin typeface="Georgia" panose="02040502050405020303" pitchFamily="18" charset="0"/>
            </a:endParaRPr>
          </a:p>
          <a:p>
            <a:pPr defTabSz="931042" fontAlgn="base"/>
            <a:r>
              <a:rPr lang="en-US" sz="1400" dirty="0">
                <a:solidFill>
                  <a:srgbClr val="2D2D2D"/>
                </a:solidFill>
                <a:latin typeface="HK Grotesk"/>
              </a:rPr>
              <a:t>An Open licence is a document that specifies what can and cannot be done with a work (whether sound, text, image, or multimedia). It grants permissions and states restrictions. T</a:t>
            </a:r>
            <a:r>
              <a:rPr lang="en-US" sz="1400" dirty="0">
                <a:solidFill>
                  <a:srgbClr val="111111"/>
                </a:solidFill>
                <a:latin typeface="Noto Sans" panose="020B0502040504020204" pitchFamily="34" charset="0"/>
              </a:rPr>
              <a:t>he specific permissions granted depend on the type of open licence the creator chooses. </a:t>
            </a:r>
          </a:p>
          <a:p>
            <a:pPr defTabSz="931042" fontAlgn="base"/>
            <a:endParaRPr lang="en-US" sz="1400" dirty="0">
              <a:solidFill>
                <a:srgbClr val="111111"/>
              </a:solidFill>
              <a:latin typeface="Noto Sans" panose="020B0502040504020204" pitchFamily="34" charset="0"/>
            </a:endParaRPr>
          </a:p>
          <a:p>
            <a:pPr algn="l"/>
            <a:r>
              <a:rPr lang="en-US" sz="1400" dirty="0">
                <a:solidFill>
                  <a:srgbClr val="111111"/>
                </a:solidFill>
                <a:latin typeface="Noto Sans" panose="020B0502040504020204" pitchFamily="34" charset="0"/>
              </a:rPr>
              <a:t>Open licences enable collaboration, development, access, and inspiration from your creative works without requiring you to give up the rights (copyright) automatically granted to you for your creation.</a:t>
            </a:r>
          </a:p>
          <a:p>
            <a:pPr algn="l"/>
            <a:r>
              <a:rPr lang="en-US" sz="1400" dirty="0">
                <a:solidFill>
                  <a:srgbClr val="111111"/>
                </a:solidFill>
                <a:latin typeface="Noto Sans" panose="020B0502040504020204" pitchFamily="34" charset="0"/>
              </a:rPr>
              <a:t>In other words, An open licence lets you retain ownership of your work, while allowing others to use, share, and remix it, without requesting your permission. For most open licences, the minimum that is required of the users is to attribute you (aka give credit) for your work.</a:t>
            </a:r>
          </a:p>
        </p:txBody>
      </p:sp>
      <p:sp>
        <p:nvSpPr>
          <p:cNvPr id="4" name="Slide Number Placeholder 3"/>
          <p:cNvSpPr>
            <a:spLocks noGrp="1"/>
          </p:cNvSpPr>
          <p:nvPr>
            <p:ph type="sldNum" sz="quarter" idx="5"/>
          </p:nvPr>
        </p:nvSpPr>
        <p:spPr/>
        <p:txBody>
          <a:bodyPr/>
          <a:lstStyle/>
          <a:p>
            <a:fld id="{CC9A1ABB-E35C-AB41-91B4-CAD8CE9756C6}" type="slidenum">
              <a:rPr lang="en-US" smtClean="0"/>
              <a:t>14</a:t>
            </a:fld>
            <a:endParaRPr lang="en-US" dirty="0"/>
          </a:p>
        </p:txBody>
      </p:sp>
    </p:spTree>
    <p:extLst>
      <p:ext uri="{BB962C8B-B14F-4D97-AF65-F5344CB8AC3E}">
        <p14:creationId xmlns:p14="http://schemas.microsoft.com/office/powerpoint/2010/main" val="354378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0" i="0" dirty="0">
                <a:effectLst/>
                <a:latin typeface="SegoeUIVariable"/>
              </a:rPr>
              <a:t>Many benefits of open licences</a:t>
            </a:r>
          </a:p>
          <a:p>
            <a:pPr marL="349141" indent="-349141">
              <a:buFont typeface="Arial" panose="020B0604020202020204" pitchFamily="34" charset="0"/>
              <a:buChar char="•"/>
            </a:pPr>
            <a:r>
              <a:rPr lang="en-US" sz="1400" b="1" i="0" dirty="0">
                <a:effectLst/>
                <a:latin typeface="SegoeUIVariable"/>
              </a:rPr>
              <a:t>For Creators</a:t>
            </a:r>
          </a:p>
          <a:p>
            <a:pPr marL="822744" lvl="2" indent="-349141">
              <a:buFont typeface="Arial" panose="020B0604020202020204" pitchFamily="34" charset="0"/>
              <a:buChar char="•"/>
            </a:pPr>
            <a:r>
              <a:rPr lang="en-US" sz="1400" b="1" i="0" dirty="0">
                <a:effectLst/>
                <a:latin typeface="SegoeUIVariable"/>
              </a:rPr>
              <a:t>Increased Visibility</a:t>
            </a:r>
            <a:r>
              <a:rPr lang="en-US" sz="1400" b="0" i="0" dirty="0">
                <a:effectLst/>
                <a:latin typeface="SegoeUIVariable"/>
              </a:rPr>
              <a:t>: Open licenses allow creators to share their work widely, reaching a larger audience and gaining more recognition.</a:t>
            </a:r>
          </a:p>
          <a:p>
            <a:pPr marL="822744" lvl="2" indent="-349141">
              <a:buFont typeface="Arial" panose="020B0604020202020204" pitchFamily="34" charset="0"/>
              <a:buChar char="•"/>
            </a:pPr>
            <a:r>
              <a:rPr lang="en-US" sz="1400" b="1" i="0" dirty="0">
                <a:effectLst/>
                <a:latin typeface="SegoeUIVariable"/>
              </a:rPr>
              <a:t>Collaboration Opportunities</a:t>
            </a:r>
            <a:r>
              <a:rPr lang="en-US" sz="1400" b="0" i="0" dirty="0">
                <a:effectLst/>
                <a:latin typeface="SegoeUIVariable"/>
              </a:rPr>
              <a:t>: By allowing others to use and adapt their work, creators can foster collaborations and innovations.</a:t>
            </a:r>
          </a:p>
          <a:p>
            <a:pPr marL="349141" indent="-349141">
              <a:buFont typeface="Arial" panose="020B0604020202020204" pitchFamily="34" charset="0"/>
              <a:buChar char="•"/>
            </a:pPr>
            <a:r>
              <a:rPr lang="en-US" sz="1400" b="1" i="0" dirty="0">
                <a:effectLst/>
                <a:latin typeface="SegoeUIVariable"/>
              </a:rPr>
              <a:t>For Educators</a:t>
            </a:r>
          </a:p>
          <a:p>
            <a:pPr marL="822744" lvl="2" indent="-349141">
              <a:buFont typeface="Arial" panose="020B0604020202020204" pitchFamily="34" charset="0"/>
              <a:buChar char="•"/>
            </a:pPr>
            <a:r>
              <a:rPr lang="en-US" sz="1400" b="1" dirty="0">
                <a:latin typeface="SegoeUIVariable"/>
              </a:rPr>
              <a:t>A</a:t>
            </a:r>
            <a:r>
              <a:rPr lang="en-US" sz="1400" b="1" i="0" dirty="0">
                <a:effectLst/>
                <a:latin typeface="SegoeUIVariable"/>
              </a:rPr>
              <a:t>ccess to Resources</a:t>
            </a:r>
            <a:r>
              <a:rPr lang="en-US" sz="1400" b="0" i="0" dirty="0">
                <a:effectLst/>
                <a:latin typeface="SegoeUIVariable"/>
              </a:rPr>
              <a:t>: Educators can freely use and adapt a wide range of materials, enhancing their teaching without legal or financial barriers.</a:t>
            </a:r>
          </a:p>
          <a:p>
            <a:pPr marL="822744" lvl="2" indent="-349141">
              <a:buFont typeface="Arial" panose="020B0604020202020204" pitchFamily="34" charset="0"/>
              <a:buChar char="•"/>
            </a:pPr>
            <a:r>
              <a:rPr lang="en-US" sz="1400" b="1" i="0" dirty="0">
                <a:effectLst/>
                <a:latin typeface="SegoeUIVariable"/>
              </a:rPr>
              <a:t>Customization</a:t>
            </a:r>
            <a:r>
              <a:rPr lang="en-US" sz="1400" b="0" i="0" dirty="0">
                <a:effectLst/>
                <a:latin typeface="SegoeUIVariable"/>
              </a:rPr>
              <a:t>: Open licenses enable educators to tailor resources to fit their specific teaching needs and contexts.</a:t>
            </a:r>
          </a:p>
          <a:p>
            <a:pPr marL="349141" indent="-349141">
              <a:buFont typeface="Arial" panose="020B0604020202020204" pitchFamily="34" charset="0"/>
              <a:buChar char="•"/>
            </a:pPr>
            <a:r>
              <a:rPr lang="en-US" sz="1400" b="1" i="0" dirty="0">
                <a:effectLst/>
                <a:latin typeface="SegoeUIVariable"/>
              </a:rPr>
              <a:t>For the Public</a:t>
            </a:r>
          </a:p>
          <a:p>
            <a:pPr marL="822744" lvl="2" indent="-349141">
              <a:buFont typeface="Arial" panose="020B0604020202020204" pitchFamily="34" charset="0"/>
              <a:buChar char="•"/>
            </a:pPr>
            <a:r>
              <a:rPr lang="en-US" sz="1400" b="1" i="0" dirty="0">
                <a:effectLst/>
                <a:latin typeface="SegoeUIVariable"/>
              </a:rPr>
              <a:t>Free Access</a:t>
            </a:r>
            <a:r>
              <a:rPr lang="en-US" sz="1400" b="0" i="0" dirty="0">
                <a:effectLst/>
                <a:latin typeface="SegoeUIVariable"/>
              </a:rPr>
              <a:t>: Openly licensed materials are often available at no cost, making knowledge and creative works accessible to everyone.</a:t>
            </a:r>
          </a:p>
          <a:p>
            <a:pPr marL="822744" lvl="2" indent="-349141">
              <a:buFont typeface="Arial" panose="020B0604020202020204" pitchFamily="34" charset="0"/>
              <a:buChar char="•"/>
            </a:pPr>
            <a:r>
              <a:rPr lang="en-US" sz="1400" b="1" i="0" dirty="0">
                <a:effectLst/>
                <a:latin typeface="SegoeUIVariable"/>
              </a:rPr>
              <a:t>Lifelong Learning</a:t>
            </a:r>
            <a:r>
              <a:rPr lang="en-US" sz="1400" b="0" i="0" dirty="0">
                <a:effectLst/>
                <a:latin typeface="SegoeUIVariable"/>
              </a:rPr>
              <a:t>: The public can use these resources for personal growth, education, and cultural enrichment without restrictions</a:t>
            </a:r>
          </a:p>
          <a:p>
            <a:pPr defTabSz="931042"/>
            <a:endParaRPr lang="en-US" sz="1400" b="0" i="0" dirty="0">
              <a:effectLst/>
              <a:latin typeface="SegoeUIVariable"/>
            </a:endParaRPr>
          </a:p>
          <a:p>
            <a:pPr defTabSz="931042"/>
            <a:r>
              <a:rPr lang="en-US" sz="1400" b="0" i="0" dirty="0">
                <a:effectLst/>
                <a:latin typeface="SegoeUIVariable"/>
              </a:rPr>
              <a:t>These benefits collectively promote a culture of sharing and innovation, supporting educational and creative advancements.</a:t>
            </a: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15</a:t>
            </a:fld>
            <a:endParaRPr lang="en-US" dirty="0"/>
          </a:p>
        </p:txBody>
      </p:sp>
    </p:spTree>
    <p:extLst>
      <p:ext uri="{BB962C8B-B14F-4D97-AF65-F5344CB8AC3E}">
        <p14:creationId xmlns:p14="http://schemas.microsoft.com/office/powerpoint/2010/main" val="2537876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A364C"/>
                </a:solidFill>
                <a:effectLst/>
                <a:latin typeface="lexia-n3"/>
              </a:rPr>
              <a:t>When we think about open licenses, two of the most common uses are in open access publishing and in open educational resources.</a:t>
            </a:r>
          </a:p>
          <a:p>
            <a:endParaRPr lang="en-US" b="0" i="0" dirty="0">
              <a:solidFill>
                <a:srgbClr val="2A364C"/>
              </a:solidFill>
              <a:effectLst/>
              <a:latin typeface="lexia-n3"/>
            </a:endParaRPr>
          </a:p>
          <a:p>
            <a:r>
              <a:rPr lang="en-US" b="0" i="0" dirty="0">
                <a:solidFill>
                  <a:srgbClr val="2A364C"/>
                </a:solidFill>
                <a:effectLst/>
                <a:latin typeface="lexia-n3"/>
              </a:rPr>
              <a:t>Open access is an approach to scholarly communications that seeks to grant free and open online access to academic information, including publications like scholarly journals and books. A publication is defined 'open access' when there are no financial, legal or technical barriers to accessing it. Open licences are used to facilitate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85858"/>
              </a:solidFill>
              <a:effectLst/>
              <a:latin typeface="Gotham SSm 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85858"/>
                </a:solidFill>
                <a:effectLst/>
                <a:latin typeface="Gotham SSm A"/>
              </a:rPr>
              <a:t>Similar to open access, open education is movement and an approach to education that aims to remove barriers to learning by engaging in open educational practices in class and by developing and using open educational resources or OER for short. </a:t>
            </a:r>
            <a:r>
              <a:rPr lang="en-US" b="0" i="0" dirty="0">
                <a:solidFill>
                  <a:srgbClr val="333333"/>
                </a:solidFill>
                <a:effectLst/>
                <a:latin typeface="Roboto" panose="02000000000000000000" pitchFamily="2" charset="0"/>
              </a:rPr>
              <a:t>OER are learning, teaching and research materials in any format or medium that are either in the public domain or have been openly licensed that permit no-cost access, re-use, re-purpose, adaptation and redistribution by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Roboto" panose="02000000000000000000" pitchFamily="2" charset="0"/>
              </a:rPr>
              <a:t>When most people hear the word OER, they think open textbooks, but </a:t>
            </a:r>
            <a:r>
              <a:rPr lang="en-US" b="0" i="0" dirty="0">
                <a:solidFill>
                  <a:srgbClr val="222222"/>
                </a:solidFill>
                <a:effectLst/>
                <a:latin typeface="proxima-nova"/>
              </a:rPr>
              <a:t>OER comes in all shapes and sizes. From single image or video or simulation, up to an entire course. Or even a whole degree program. </a:t>
            </a:r>
            <a:endParaRPr lang="en-US" b="0"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0E6A4A8D-BCE1-4A31-BE8F-1B1C5BE57589}" type="slidenum">
              <a:rPr lang="en-US" smtClean="0"/>
              <a:t>16</a:t>
            </a:fld>
            <a:endParaRPr lang="en-US" dirty="0"/>
          </a:p>
        </p:txBody>
      </p:sp>
    </p:spTree>
    <p:extLst>
      <p:ext uri="{BB962C8B-B14F-4D97-AF65-F5344CB8AC3E}">
        <p14:creationId xmlns:p14="http://schemas.microsoft.com/office/powerpoint/2010/main" val="700537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latin typeface="Calibri" panose="020F0502020204030204" pitchFamily="34" charset="0"/>
              </a:rPr>
              <a:t>The “5 Rs of Open” are a widely-cited framework proposed by open education scholar and practitioner David Wiley. </a:t>
            </a:r>
            <a:r>
              <a:rPr lang="en-US" sz="1200" dirty="0">
                <a:solidFill>
                  <a:srgbClr val="444444"/>
                </a:solidFill>
                <a:latin typeface="Calibri" panose="020F0502020204030204" pitchFamily="34" charset="0"/>
              </a:rPr>
              <a:t>When something is openly licensed, it typically carries 5 permissions, which are collectively known as the 5Rs</a:t>
            </a:r>
            <a:endParaRPr lang="en-US" sz="1200" b="0" dirty="0">
              <a:effectLst/>
            </a:endParaRPr>
          </a:p>
          <a:p>
            <a:pPr fontAlgn="base">
              <a:buFont typeface="Arial" panose="020B0604020202020204" pitchFamily="34" charset="0"/>
              <a:buChar char="•"/>
            </a:pPr>
            <a:r>
              <a:rPr lang="en-US" sz="1200" dirty="0">
                <a:solidFill>
                  <a:srgbClr val="000000"/>
                </a:solidFill>
                <a:latin typeface="Calibri" panose="020F0502020204030204" pitchFamily="34" charset="0"/>
              </a:rPr>
              <a:t>Open resources allow users to: </a:t>
            </a:r>
          </a:p>
          <a:p>
            <a:pPr fontAlgn="base">
              <a:buFont typeface="Arial" panose="020B0604020202020204" pitchFamily="34" charset="0"/>
              <a:buChar char="•"/>
            </a:pPr>
            <a:r>
              <a:rPr lang="en-US" sz="1200" b="1" dirty="0">
                <a:solidFill>
                  <a:srgbClr val="000000"/>
                </a:solidFill>
                <a:latin typeface="Calibri" panose="020F0502020204030204" pitchFamily="34" charset="0"/>
              </a:rPr>
              <a:t>Retain </a:t>
            </a:r>
            <a:r>
              <a:rPr lang="en-US" sz="1200" dirty="0">
                <a:solidFill>
                  <a:srgbClr val="000000"/>
                </a:solidFill>
                <a:latin typeface="Calibri" panose="020F0502020204030204" pitchFamily="34" charset="0"/>
              </a:rPr>
              <a:t>(keep a copy of the content) – </a:t>
            </a:r>
            <a:r>
              <a:rPr lang="en-US" b="0" i="0" dirty="0">
                <a:solidFill>
                  <a:srgbClr val="222222"/>
                </a:solidFill>
                <a:effectLst/>
                <a:latin typeface="proxima-nova"/>
              </a:rPr>
              <a:t>means you have permission to make and own a copy – so download it, copy it, store it somewhere. </a:t>
            </a:r>
            <a:endParaRPr lang="en-US" sz="1200" dirty="0">
              <a:solidFill>
                <a:srgbClr val="FFFFFF"/>
              </a:solidFill>
              <a:latin typeface="Calibri" panose="020F0502020204030204" pitchFamily="34" charset="0"/>
            </a:endParaRPr>
          </a:p>
          <a:p>
            <a:pPr fontAlgn="base">
              <a:buFont typeface="Arial" panose="020B0604020202020204" pitchFamily="34" charset="0"/>
              <a:buChar char="•"/>
            </a:pPr>
            <a:r>
              <a:rPr lang="en-US" sz="1200" b="1" dirty="0">
                <a:solidFill>
                  <a:srgbClr val="000000"/>
                </a:solidFill>
                <a:latin typeface="Calibri" panose="020F0502020204030204" pitchFamily="34" charset="0"/>
              </a:rPr>
              <a:t>Reuse</a:t>
            </a:r>
            <a:r>
              <a:rPr lang="en-US" sz="1200" dirty="0">
                <a:solidFill>
                  <a:srgbClr val="000000"/>
                </a:solidFill>
                <a:latin typeface="Calibri" panose="020F0502020204030204" pitchFamily="34" charset="0"/>
              </a:rPr>
              <a:t> (use the content in different ways) - can use it freely in </a:t>
            </a:r>
            <a:r>
              <a:rPr lang="en-US" b="0" i="0" dirty="0">
                <a:solidFill>
                  <a:srgbClr val="222222"/>
                </a:solidFill>
                <a:effectLst/>
                <a:latin typeface="proxima-nova"/>
              </a:rPr>
              <a:t>a wide range of ways such as in a class, on a website, in a video - </a:t>
            </a:r>
            <a:r>
              <a:rPr lang="en-US" sz="1200" dirty="0">
                <a:solidFill>
                  <a:srgbClr val="000000"/>
                </a:solidFill>
                <a:latin typeface="Calibri" panose="020F0502020204030204" pitchFamily="34" charset="0"/>
              </a:rPr>
              <a:t>without having to request permission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00"/>
                </a:solidFill>
                <a:latin typeface="Calibri" panose="020F0502020204030204" pitchFamily="34" charset="0"/>
              </a:rPr>
              <a:t>Revise</a:t>
            </a:r>
            <a:r>
              <a:rPr lang="en-US" sz="1200" dirty="0">
                <a:solidFill>
                  <a:srgbClr val="000000"/>
                </a:solidFill>
                <a:latin typeface="Calibri" panose="020F0502020204030204" pitchFamily="34" charset="0"/>
              </a:rPr>
              <a:t> (modify the content; for example)  - </a:t>
            </a:r>
            <a:r>
              <a:rPr lang="en-US" b="0" i="0" dirty="0">
                <a:solidFill>
                  <a:srgbClr val="222222"/>
                </a:solidFill>
                <a:effectLst/>
                <a:latin typeface="proxima-nova"/>
              </a:rPr>
              <a:t>you can adapt, adjust, modify, or alter the actual content itself  - maybe translate it into another language? Localize examples to be more culturally relevant? </a:t>
            </a:r>
            <a:r>
              <a:rPr lang="en-US" sz="1200" dirty="0">
                <a:solidFill>
                  <a:srgbClr val="000000"/>
                </a:solidFill>
                <a:latin typeface="Calibri" panose="020F0502020204030204" pitchFamily="34" charset="0"/>
              </a:rPr>
              <a:t>Update the content for currency? or adapt in any way to suit your needs?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00"/>
                </a:solidFill>
                <a:latin typeface="Calibri" panose="020F0502020204030204" pitchFamily="34" charset="0"/>
              </a:rPr>
              <a:t>Remix </a:t>
            </a:r>
            <a:r>
              <a:rPr lang="en-US" sz="1200" dirty="0">
                <a:solidFill>
                  <a:srgbClr val="000000"/>
                </a:solidFill>
                <a:latin typeface="Calibri" panose="020F0502020204030204" pitchFamily="34" charset="0"/>
              </a:rPr>
              <a:t>(use existing works to create a new work) - </a:t>
            </a:r>
            <a:r>
              <a:rPr lang="en-US" b="0" i="0" dirty="0">
                <a:solidFill>
                  <a:srgbClr val="222222"/>
                </a:solidFill>
                <a:effectLst/>
                <a:latin typeface="proxima-nova"/>
              </a:rPr>
              <a:t>you can combine the original or revised content with other material to create something new (e.g., incorporate the content into a mashup). Examples like </a:t>
            </a:r>
            <a:r>
              <a:rPr lang="en-US" sz="1200" dirty="0">
                <a:solidFill>
                  <a:srgbClr val="000000"/>
                </a:solidFill>
                <a:latin typeface="Calibri" panose="020F0502020204030204" pitchFamily="34" charset="0"/>
              </a:rPr>
              <a:t>take 2 or more open textbooks and mash together different chapters; add open images and videos into an open textbook</a:t>
            </a:r>
          </a:p>
          <a:p>
            <a:pPr fontAlgn="base">
              <a:buFont typeface="Arial" panose="020B0604020202020204" pitchFamily="34" charset="0"/>
              <a:buChar char="•"/>
            </a:pPr>
            <a:r>
              <a:rPr lang="en-US" sz="1200" b="1" dirty="0">
                <a:solidFill>
                  <a:srgbClr val="000000"/>
                </a:solidFill>
                <a:latin typeface="Calibri" panose="020F0502020204030204" pitchFamily="34" charset="0"/>
              </a:rPr>
              <a:t>Redistribute </a:t>
            </a:r>
            <a:r>
              <a:rPr lang="en-US" sz="1200" dirty="0">
                <a:solidFill>
                  <a:srgbClr val="000000"/>
                </a:solidFill>
                <a:latin typeface="Calibri" panose="020F0502020204030204" pitchFamily="34" charset="0"/>
              </a:rPr>
              <a:t>(share copies with others)</a:t>
            </a:r>
            <a:r>
              <a:rPr lang="en-US" sz="1200" b="0" i="0" dirty="0">
                <a:solidFill>
                  <a:schemeClr val="tx1"/>
                </a:solidFill>
                <a:effectLst/>
                <a:latin typeface="+mn-lt"/>
              </a:rPr>
              <a:t> </a:t>
            </a:r>
            <a:r>
              <a:rPr lang="en-US" b="0" i="0" dirty="0">
                <a:solidFill>
                  <a:srgbClr val="222222"/>
                </a:solidFill>
                <a:effectLst/>
                <a:latin typeface="proxima-nova"/>
              </a:rPr>
              <a:t>– you can then share copies of the original content, your revisions, or your remixes with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A4A8D-BCE1-4A31-BE8F-1B1C5BE575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0353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When presenting, I’d put in a real QR code that links to a live mentimeter question.</a:t>
            </a:r>
          </a:p>
          <a:p>
            <a:endParaRPr lang="en-US" dirty="0"/>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18</a:t>
            </a:fld>
            <a:endParaRPr lang="en-US" dirty="0"/>
          </a:p>
        </p:txBody>
      </p:sp>
    </p:spTree>
    <p:extLst>
      <p:ext uri="{BB962C8B-B14F-4D97-AF65-F5344CB8AC3E}">
        <p14:creationId xmlns:p14="http://schemas.microsoft.com/office/powerpoint/2010/main" val="3668140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dirty="0">
                <a:solidFill>
                  <a:srgbClr val="000000"/>
                </a:solidFill>
                <a:latin typeface="Arial" panose="020B0604020202020204" pitchFamily="34" charset="0"/>
              </a:rPr>
              <a:t>There are many resources that you can access for free on the web --but remember, free doesn’t equal open! Majority of things on the web are free, but not open. </a:t>
            </a:r>
            <a:r>
              <a:rPr lang="en-US" sz="1400" b="0" i="0" dirty="0">
                <a:solidFill>
                  <a:srgbClr val="242424"/>
                </a:solidFill>
                <a:effectLst/>
                <a:latin typeface="Public Sans"/>
              </a:rPr>
              <a:t>Most material you find online is protected by traditional “all rights reserved” copyright. But may be able to use it for educational purposes because many uses will be covered by fair dealing or the exception for educational use of material publicly available through the Internet.</a:t>
            </a:r>
            <a:endParaRPr lang="en-US" sz="1400" dirty="0"/>
          </a:p>
          <a:p>
            <a:pPr fontAlgn="base"/>
            <a:r>
              <a:rPr lang="en-US" sz="1400" dirty="0">
                <a:solidFill>
                  <a:srgbClr val="000000"/>
                </a:solidFill>
                <a:latin typeface="Arial" panose="020B0604020202020204" pitchFamily="34" charset="0"/>
              </a:rPr>
              <a:t>To be truly open, a resource must incorporate “the 5 Rs of open”</a:t>
            </a:r>
          </a:p>
          <a:p>
            <a:endParaRPr lang="en-US" sz="1400" b="0" i="0" dirty="0">
              <a:solidFill>
                <a:srgbClr val="242424"/>
              </a:solidFill>
              <a:effectLst/>
              <a:latin typeface="Public Sans"/>
            </a:endParaRPr>
          </a:p>
          <a:p>
            <a:pPr fontAlgn="base"/>
            <a:endParaRPr lang="en-US" sz="1400" dirty="0"/>
          </a:p>
        </p:txBody>
      </p:sp>
      <p:sp>
        <p:nvSpPr>
          <p:cNvPr id="4" name="Slide Number Placeholder 3"/>
          <p:cNvSpPr>
            <a:spLocks noGrp="1"/>
          </p:cNvSpPr>
          <p:nvPr>
            <p:ph type="sldNum" sz="quarter" idx="5"/>
          </p:nvPr>
        </p:nvSpPr>
        <p:spPr/>
        <p:txBody>
          <a:bodyPr/>
          <a:lstStyle/>
          <a:p>
            <a:fld id="{CC9A1ABB-E35C-AB41-91B4-CAD8CE9756C6}" type="slidenum">
              <a:rPr lang="en-US" smtClean="0"/>
              <a:t>19</a:t>
            </a:fld>
            <a:endParaRPr lang="en-US" dirty="0"/>
          </a:p>
        </p:txBody>
      </p:sp>
    </p:spTree>
    <p:extLst>
      <p:ext uri="{BB962C8B-B14F-4D97-AF65-F5344CB8AC3E}">
        <p14:creationId xmlns:p14="http://schemas.microsoft.com/office/powerpoint/2010/main" val="3020156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Best known and most widely used open licensing model</a:t>
            </a: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20</a:t>
            </a:fld>
            <a:endParaRPr lang="en-US" dirty="0"/>
          </a:p>
        </p:txBody>
      </p:sp>
    </p:spTree>
    <p:extLst>
      <p:ext uri="{BB962C8B-B14F-4D97-AF65-F5344CB8AC3E}">
        <p14:creationId xmlns:p14="http://schemas.microsoft.com/office/powerpoint/2010/main" val="1370727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Watch short video about the story of creative commons.</a:t>
            </a:r>
          </a:p>
          <a:p>
            <a:r>
              <a:rPr lang="en-US" b="0" i="0" dirty="0">
                <a:solidFill>
                  <a:srgbClr val="333333"/>
                </a:solidFill>
                <a:effectLst/>
                <a:latin typeface="Georgia" panose="02040502050405020303" pitchFamily="18" charset="0"/>
              </a:rPr>
              <a:t>https://www.youtube.com/watch?v=-qZDAQGkLGE </a:t>
            </a:r>
          </a:p>
          <a:p>
            <a:r>
              <a:rPr lang="en-US" b="0" i="0" dirty="0">
                <a:solidFill>
                  <a:srgbClr val="333333"/>
                </a:solidFill>
                <a:effectLst/>
                <a:latin typeface="Georgia" panose="02040502050405020303" pitchFamily="18" charset="0"/>
              </a:rPr>
              <a:t>After video: Video is a bit dated: Today [2024], Creative Commons licences are used on over 2.5 billion works online (not 1.4) across 9 million websites (</a:t>
            </a:r>
            <a:r>
              <a:rPr lang="en-US" b="0" i="0" u="none" strike="noStrike" dirty="0">
                <a:solidFill>
                  <a:srgbClr val="0088CC"/>
                </a:solidFill>
                <a:effectLst/>
                <a:latin typeface="Georgia" panose="02040502050405020303" pitchFamily="18" charset="0"/>
                <a:hlinkClick r:id="rId3"/>
              </a:rPr>
              <a:t>Creative Commons, n.d.</a:t>
            </a:r>
            <a:r>
              <a:rPr lang="en-US" b="0" i="0" dirty="0">
                <a:solidFill>
                  <a:srgbClr val="333333"/>
                </a:solidFill>
                <a:effectLst/>
                <a:latin typeface="Georgia" panose="02040502050405020303" pitchFamily="18" charset="0"/>
              </a:rPr>
              <a:t>). The CC Global Network (CCGN) has over 700 members and 45 chapters around the world. </a:t>
            </a:r>
          </a:p>
          <a:p>
            <a:pPr defTabSz="931042" fontAlgn="base"/>
            <a:endParaRPr lang="en-US" sz="1200" dirty="0">
              <a:solidFill>
                <a:srgbClr val="2D2D2D"/>
              </a:solidFill>
              <a:latin typeface="HK Grotesk"/>
            </a:endParaRPr>
          </a:p>
          <a:p>
            <a:pPr algn="l"/>
            <a:endParaRPr lang="en-US" sz="1200" dirty="0">
              <a:solidFill>
                <a:srgbClr val="111111"/>
              </a:solidFill>
              <a:latin typeface="Noto Sans" panose="020B0502040504020204" pitchFamily="34" charset="0"/>
            </a:endParaRP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21</a:t>
            </a:fld>
            <a:endParaRPr lang="en-US" dirty="0"/>
          </a:p>
        </p:txBody>
      </p:sp>
    </p:spTree>
    <p:extLst>
      <p:ext uri="{BB962C8B-B14F-4D97-AF65-F5344CB8AC3E}">
        <p14:creationId xmlns:p14="http://schemas.microsoft.com/office/powerpoint/2010/main" val="128659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2</a:t>
            </a:fld>
            <a:endParaRPr lang="en-US" dirty="0"/>
          </a:p>
        </p:txBody>
      </p:sp>
    </p:spTree>
    <p:extLst>
      <p:ext uri="{BB962C8B-B14F-4D97-AF65-F5344CB8AC3E}">
        <p14:creationId xmlns:p14="http://schemas.microsoft.com/office/powerpoint/2010/main" val="2241947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242424"/>
                </a:solidFill>
                <a:effectLst/>
                <a:latin typeface="Segoe UI" panose="020B0502040204020203" pitchFamily="34" charset="0"/>
              </a:rPr>
              <a:t>Creative Commons (CC) licenses were created to provide a balanced alternative to the traditional "all rights reserved" copyright system. They address legal issues and allow creators to mark their work for specific uses within copyright law. </a:t>
            </a:r>
            <a:r>
              <a:rPr lang="en-US" sz="2000" dirty="0">
                <a:solidFill>
                  <a:srgbClr val="000000"/>
                </a:solidFill>
                <a:latin typeface="Calibri" panose="020F0502020204030204" pitchFamily="34" charset="0"/>
              </a:rPr>
              <a:t>Which basically means – that Creative Commons have hammered out the related legal issues and created ways to confidently mark a creative work for other kinds of use within the bounds of copyright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Calibri" panose="020F0502020204030204" pitchFamily="34" charset="0"/>
              </a:rPr>
              <a:t>A content licence is a document that states the freedoms and limitations that you apply to your work – an explanation of what someone can and cannot do with what you make.​</a:t>
            </a:r>
            <a:endParaRPr lang="en-US" sz="2000" b="0" dirty="0">
              <a:effectLst/>
            </a:endParaRPr>
          </a:p>
          <a:p>
            <a:pPr algn="l"/>
            <a:r>
              <a:rPr lang="en-US" sz="2000" dirty="0">
                <a:solidFill>
                  <a:srgbClr val="000000"/>
                </a:solidFill>
                <a:latin typeface="Calibri" panose="020F0502020204030204" pitchFamily="34" charset="0"/>
              </a:rPr>
              <a:t>CC licences have been translated into many languages and jurisdictions all around the world, so they are designed to work internationally.​</a:t>
            </a:r>
            <a:endParaRPr lang="en-US" sz="2000" b="0" dirty="0">
              <a:effectLst/>
            </a:endParaRPr>
          </a:p>
          <a:p>
            <a:pPr algn="l"/>
            <a:r>
              <a:rPr lang="en-US" sz="2000" b="0" i="0" dirty="0">
                <a:solidFill>
                  <a:srgbClr val="242424"/>
                </a:solidFill>
                <a:effectLst/>
                <a:latin typeface="Segoe UI" panose="020B0502040204020203" pitchFamily="34" charset="0"/>
              </a:rPr>
              <a:t>In open educational resources or open access materials, CC licenses help creators specify how others can use their work, including the 5R rights. </a:t>
            </a:r>
          </a:p>
          <a:p>
            <a:pPr algn="l"/>
            <a:r>
              <a:rPr lang="en-US" sz="2000" b="0" i="0" dirty="0">
                <a:solidFill>
                  <a:srgbClr val="242424"/>
                </a:solidFill>
                <a:effectLst/>
                <a:latin typeface="Segoe UI" panose="020B0502040204020203" pitchFamily="34" charset="0"/>
              </a:rPr>
              <a:t>When authors assign a CC licence to their work, they retain copyright, but grant certain public rights to reproduce and distribute their work without needing permission.</a:t>
            </a:r>
          </a:p>
          <a:p>
            <a:pPr algn="l"/>
            <a:r>
              <a:rPr lang="en-US" sz="2000" b="0" i="0" dirty="0">
                <a:solidFill>
                  <a:srgbClr val="242424"/>
                </a:solidFill>
                <a:effectLst/>
                <a:latin typeface="Segoe UI" panose="020B0502040204020203" pitchFamily="34" charset="0"/>
              </a:rPr>
              <a:t>CC licenses last as long as copyright and cannot be revoked once applied. It's important to understand the implications before using them, but they offer a clear way to share creative works legally.</a:t>
            </a:r>
          </a:p>
        </p:txBody>
      </p:sp>
      <p:sp>
        <p:nvSpPr>
          <p:cNvPr id="4" name="Slide Number Placeholder 3"/>
          <p:cNvSpPr>
            <a:spLocks noGrp="1"/>
          </p:cNvSpPr>
          <p:nvPr>
            <p:ph type="sldNum" sz="quarter" idx="5"/>
          </p:nvPr>
        </p:nvSpPr>
        <p:spPr/>
        <p:txBody>
          <a:bodyPr/>
          <a:lstStyle/>
          <a:p>
            <a:fld id="{CC9A1ABB-E35C-AB41-91B4-CAD8CE9756C6}" type="slidenum">
              <a:rPr lang="en-US" smtClean="0"/>
              <a:t>22</a:t>
            </a:fld>
            <a:endParaRPr lang="en-US" dirty="0"/>
          </a:p>
        </p:txBody>
      </p:sp>
    </p:spTree>
    <p:extLst>
      <p:ext uri="{BB962C8B-B14F-4D97-AF65-F5344CB8AC3E}">
        <p14:creationId xmlns:p14="http://schemas.microsoft.com/office/powerpoint/2010/main" val="252216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00000"/>
                </a:solidFill>
                <a:effectLst/>
                <a:latin typeface="proximanova"/>
              </a:rPr>
              <a:t>Each CC license has three layers. </a:t>
            </a:r>
            <a:r>
              <a:rPr lang="en-US" b="0" i="0" dirty="0">
                <a:solidFill>
                  <a:srgbClr val="333333"/>
                </a:solidFill>
                <a:effectLst/>
                <a:latin typeface="Arial" panose="020B0604020202020204" pitchFamily="34" charset="0"/>
              </a:rPr>
              <a:t>Like a layer cake. </a:t>
            </a:r>
            <a:endParaRPr lang="en-US" b="1"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b="1" i="0" dirty="0">
                <a:solidFill>
                  <a:srgbClr val="333333"/>
                </a:solidFill>
                <a:effectLst/>
                <a:latin typeface="Arial" panose="020B0604020202020204" pitchFamily="34" charset="0"/>
              </a:rPr>
              <a:t> </a:t>
            </a:r>
            <a:r>
              <a:rPr lang="en-US" b="0" i="0" dirty="0">
                <a:solidFill>
                  <a:srgbClr val="333333"/>
                </a:solidFill>
                <a:effectLst/>
                <a:latin typeface="Arial" panose="020B0604020202020204" pitchFamily="34" charset="0"/>
              </a:rPr>
              <a:t>The first layer: </a:t>
            </a:r>
            <a:r>
              <a:rPr lang="en-US" b="1" i="0" dirty="0">
                <a:solidFill>
                  <a:srgbClr val="333333"/>
                </a:solidFill>
                <a:effectLst/>
                <a:latin typeface="Arial" panose="020B0604020202020204" pitchFamily="34" charset="0"/>
              </a:rPr>
              <a:t>Legal code</a:t>
            </a:r>
            <a:r>
              <a:rPr lang="en-US" b="0" i="0" dirty="0">
                <a:solidFill>
                  <a:srgbClr val="333333"/>
                </a:solidFill>
                <a:effectLst/>
                <a:latin typeface="Arial" panose="020B0604020202020204" pitchFamily="34" charset="0"/>
              </a:rPr>
              <a:t> contains the terms and conditions that are legally enforceable in court.  Essentially, lawyer-readable licence full of legalese</a:t>
            </a:r>
            <a:endParaRPr lang="en-US" b="1" i="0" dirty="0">
              <a:solidFill>
                <a:srgbClr val="333333"/>
              </a:solidFill>
              <a:effectLst/>
              <a:latin typeface="Arial" panose="020B0604020202020204" pitchFamily="34" charset="0"/>
            </a:endParaRPr>
          </a:p>
          <a:p>
            <a:pPr algn="l">
              <a:buFont typeface="+mj-lt"/>
              <a:buAutoNum type="arabicPeriod"/>
            </a:pPr>
            <a:r>
              <a:rPr lang="en-US" b="1" i="0" dirty="0">
                <a:solidFill>
                  <a:srgbClr val="333333"/>
                </a:solidFill>
                <a:effectLst/>
                <a:latin typeface="Arial" panose="020B0604020202020204" pitchFamily="34" charset="0"/>
              </a:rPr>
              <a:t>Commons deeds</a:t>
            </a:r>
            <a:r>
              <a:rPr lang="en-US" b="0" i="0" dirty="0">
                <a:solidFill>
                  <a:srgbClr val="333333"/>
                </a:solidFill>
                <a:effectLst/>
                <a:latin typeface="Arial" panose="020B0604020202020204" pitchFamily="34" charset="0"/>
              </a:rPr>
              <a:t> explain the key licence terms found in the legal code in everyday language and are not legally enforceable. Essentially, the plain language summary for us to read</a:t>
            </a:r>
          </a:p>
          <a:p>
            <a:pPr algn="l">
              <a:buFont typeface="+mj-lt"/>
              <a:buAutoNum type="arabicPeriod"/>
            </a:pPr>
            <a:r>
              <a:rPr lang="en-US" b="1" i="0" dirty="0">
                <a:solidFill>
                  <a:srgbClr val="333333"/>
                </a:solidFill>
                <a:effectLst/>
                <a:latin typeface="Arial" panose="020B0604020202020204" pitchFamily="34" charset="0"/>
              </a:rPr>
              <a:t>Machine readable</a:t>
            </a:r>
            <a:r>
              <a:rPr lang="en-US" b="0" i="0" dirty="0">
                <a:solidFill>
                  <a:srgbClr val="333333"/>
                </a:solidFill>
                <a:effectLst/>
                <a:latin typeface="Arial" panose="020B0604020202020204" pitchFamily="34" charset="0"/>
              </a:rPr>
              <a:t> version summarizes the key permissions and obligations of the license. So that it can be read by search engines and other technology – makes CC licensed works more findable.  </a:t>
            </a:r>
          </a:p>
          <a:p>
            <a:pPr algn="l">
              <a:buFont typeface="+mj-lt"/>
              <a:buAutoNum type="arabicPeriod"/>
            </a:pPr>
            <a:endParaRPr lang="en-US" b="0"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dirty="0">
                <a:solidFill>
                  <a:srgbClr val="000000"/>
                </a:solidFill>
                <a:effectLst/>
                <a:latin typeface="Roboto" panose="02000000000000000000" pitchFamily="2" charset="0"/>
              </a:rPr>
              <a:t>The 3 layers work together to make the CC licenses easy to use and understand.</a:t>
            </a:r>
            <a:endParaRPr lang="en-US" dirty="0"/>
          </a:p>
          <a:p>
            <a:pPr algn="l">
              <a:buFont typeface="+mj-lt"/>
              <a:buAutoNum type="arabicPeriod"/>
            </a:pPr>
            <a:endParaRPr lang="en-US" b="0" i="0" dirty="0">
              <a:solidFill>
                <a:srgbClr val="333333"/>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23</a:t>
            </a:fld>
            <a:endParaRPr lang="en-US" dirty="0"/>
          </a:p>
        </p:txBody>
      </p:sp>
    </p:spTree>
    <p:extLst>
      <p:ext uri="{BB962C8B-B14F-4D97-AF65-F5344CB8AC3E}">
        <p14:creationId xmlns:p14="http://schemas.microsoft.com/office/powerpoint/2010/main" val="107602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Four elements that communicate how the creator does (or doesn’t!) want their work to be used. </a:t>
            </a:r>
            <a:r>
              <a:rPr lang="en-US" sz="1400" b="0" i="0" dirty="0">
                <a:solidFill>
                  <a:srgbClr val="000000"/>
                </a:solidFill>
                <a:effectLst/>
                <a:latin typeface="proximanova"/>
              </a:rPr>
              <a:t>Essentially, these four license elements define the rights the user has to the work. They are indicated with a specific icon so that the licences are clearly labeled for users.</a:t>
            </a:r>
            <a:endParaRPr lang="en-US" sz="1050" b="0" dirty="0">
              <a:effectLst/>
            </a:endParaRPr>
          </a:p>
          <a:p>
            <a:endParaRPr lang="en-US" sz="1400" b="1" dirty="0">
              <a:solidFill>
                <a:srgbClr val="333333"/>
              </a:solidFill>
              <a:latin typeface="Georgia" panose="02040502050405020303" pitchFamily="18" charset="0"/>
            </a:endParaRPr>
          </a:p>
          <a:p>
            <a:r>
              <a:rPr lang="en-US" sz="1400" b="1" dirty="0">
                <a:solidFill>
                  <a:srgbClr val="333333"/>
                </a:solidFill>
                <a:latin typeface="Georgia" panose="02040502050405020303" pitchFamily="18" charset="0"/>
              </a:rPr>
              <a:t>Attribution </a:t>
            </a:r>
            <a:r>
              <a:rPr lang="en-US" sz="1400" dirty="0">
                <a:solidFill>
                  <a:srgbClr val="333333"/>
                </a:solidFill>
                <a:latin typeface="Georgia" panose="02040502050405020303" pitchFamily="18" charset="0"/>
              </a:rPr>
              <a:t>means that others may share your work so long as they credit you. All CC licences require attribution, which should include at least the original author’s name, title of work, and accompanying license.</a:t>
            </a:r>
            <a:r>
              <a:rPr lang="en-US" sz="1400" dirty="0">
                <a:solidFill>
                  <a:srgbClr val="444444"/>
                </a:solidFill>
                <a:latin typeface="Georgia" panose="02040502050405020303" pitchFamily="18" charset="0"/>
              </a:rPr>
              <a:t>​</a:t>
            </a:r>
            <a:endParaRPr lang="en-US" sz="1400" b="0" dirty="0">
              <a:effectLst/>
            </a:endParaRPr>
          </a:p>
          <a:p>
            <a:r>
              <a:rPr lang="en-US" sz="1400" dirty="0">
                <a:solidFill>
                  <a:srgbClr val="444444"/>
                </a:solidFill>
                <a:latin typeface="Georgia" panose="02040502050405020303" pitchFamily="18" charset="0"/>
              </a:rPr>
              <a:t>​</a:t>
            </a:r>
            <a:endParaRPr lang="en-US" sz="1400" b="0" dirty="0">
              <a:effectLst/>
            </a:endParaRPr>
          </a:p>
          <a:p>
            <a:r>
              <a:rPr lang="en-US" sz="1400" b="1" dirty="0">
                <a:solidFill>
                  <a:srgbClr val="333333"/>
                </a:solidFill>
                <a:latin typeface="Georgia" panose="02040502050405020303" pitchFamily="18" charset="0"/>
              </a:rPr>
              <a:t>NonCommercial </a:t>
            </a:r>
            <a:r>
              <a:rPr lang="en-US" sz="1400" dirty="0">
                <a:solidFill>
                  <a:srgbClr val="333333"/>
                </a:solidFill>
                <a:latin typeface="Georgia" panose="02040502050405020303" pitchFamily="18" charset="0"/>
              </a:rPr>
              <a:t>– Means that the work is only available to be used for noncommercial purposes. Ask yourself - do you want to allow other people to sell or make money off of your creation without having to ask you? Note that prohibiting people from using your work commercially may limit how widely it is spread. It means that no one can make any money from your work without your permission. You can work out individual arrangements for commercial use so that you can get paid when others profit from your creation.</a:t>
            </a:r>
            <a:r>
              <a:rPr lang="en-US" sz="1400" dirty="0">
                <a:solidFill>
                  <a:srgbClr val="444444"/>
                </a:solidFill>
                <a:latin typeface="Georgia" panose="02040502050405020303" pitchFamily="18" charset="0"/>
              </a:rPr>
              <a:t>​</a:t>
            </a:r>
            <a:endParaRPr lang="en-US" sz="1400" b="0" dirty="0">
              <a:effectLst/>
            </a:endParaRPr>
          </a:p>
          <a:p>
            <a:r>
              <a:rPr lang="en-US" sz="1400" dirty="0">
                <a:solidFill>
                  <a:srgbClr val="444444"/>
                </a:solidFill>
                <a:latin typeface="Georgia" panose="02040502050405020303" pitchFamily="18" charset="0"/>
              </a:rPr>
              <a:t>​</a:t>
            </a:r>
            <a:endParaRPr lang="en-US" sz="1400" b="0" dirty="0">
              <a:effectLst/>
            </a:endParaRPr>
          </a:p>
          <a:p>
            <a:r>
              <a:rPr lang="en-US" sz="1400" b="1" dirty="0">
                <a:solidFill>
                  <a:srgbClr val="333333"/>
                </a:solidFill>
                <a:latin typeface="Georgia" panose="02040502050405020303" pitchFamily="18" charset="0"/>
              </a:rPr>
              <a:t>NoDerivatives </a:t>
            </a:r>
            <a:r>
              <a:rPr lang="en-US" sz="1400" dirty="0">
                <a:solidFill>
                  <a:srgbClr val="333333"/>
                </a:solidFill>
                <a:latin typeface="Georgia" panose="02040502050405020303" pitchFamily="18" charset="0"/>
              </a:rPr>
              <a:t>-  Means that reusers can’t share an adaptation of your work. They can only copy, distribute, or display the work unchanged. Prohibiting derivatives might prevent others from making and sharing something really cool out of your original. But also means they may not use your work in a way you disagree with. </a:t>
            </a:r>
            <a:endParaRPr lang="en-US" sz="1400" b="0" dirty="0">
              <a:effectLst/>
            </a:endParaRPr>
          </a:p>
          <a:p>
            <a:r>
              <a:rPr lang="en-US" sz="1400" dirty="0">
                <a:solidFill>
                  <a:srgbClr val="444444"/>
                </a:solidFill>
                <a:latin typeface="Georgia" panose="02040502050405020303" pitchFamily="18" charset="0"/>
              </a:rPr>
              <a:t>​</a:t>
            </a:r>
            <a:endParaRPr lang="en-US" sz="1400" b="0" dirty="0">
              <a:effectLst/>
            </a:endParaRPr>
          </a:p>
          <a:p>
            <a:r>
              <a:rPr lang="en-US" sz="1400" b="1" dirty="0">
                <a:solidFill>
                  <a:srgbClr val="333333"/>
                </a:solidFill>
                <a:latin typeface="Georgia" panose="02040502050405020303" pitchFamily="18" charset="0"/>
              </a:rPr>
              <a:t>ShareAlike</a:t>
            </a:r>
            <a:r>
              <a:rPr lang="en-US" sz="1400" dirty="0">
                <a:solidFill>
                  <a:srgbClr val="333333"/>
                </a:solidFill>
                <a:latin typeface="Georgia" panose="02040502050405020303" pitchFamily="18" charset="0"/>
              </a:rPr>
              <a:t>: Means that any adaptation based on this licence must use the exact same licence. Ensures that the terms you chose for your original creation are preserved, but also may limit how much the derivative work can be shared (and in turn, how likely it is for someone to use your work in a derivative). On the other hand, share alike ensure that your work is always used under the terms you want, even after many generations of copies and derivatives.</a:t>
            </a:r>
            <a:r>
              <a:rPr lang="en-US" sz="1400" dirty="0">
                <a:solidFill>
                  <a:srgbClr val="444444"/>
                </a:solidFill>
                <a:latin typeface="Georgia" panose="02040502050405020303" pitchFamily="18" charset="0"/>
              </a:rPr>
              <a:t>​</a:t>
            </a:r>
          </a:p>
          <a:p>
            <a:endParaRPr lang="en-US" sz="1400" b="0" dirty="0">
              <a:solidFill>
                <a:srgbClr val="444444"/>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00000"/>
                </a:solidFill>
                <a:effectLst/>
                <a:latin typeface="proximanova"/>
              </a:rPr>
              <a:t>Imagine these elements to be like building blocks. They are stacked together in different combinations. </a:t>
            </a:r>
            <a:r>
              <a:rPr lang="en-US" sz="1400" dirty="0">
                <a:solidFill>
                  <a:srgbClr val="333333"/>
                </a:solidFill>
                <a:latin typeface="Georgia" panose="02040502050405020303" pitchFamily="18" charset="0"/>
              </a:rPr>
              <a:t>It is up to the creator to choose which combination works best for them</a:t>
            </a:r>
            <a:r>
              <a:rPr lang="en-US" sz="1400" dirty="0">
                <a:solidFill>
                  <a:srgbClr val="444444"/>
                </a:solidFill>
                <a:latin typeface="Georgia" panose="02040502050405020303" pitchFamily="18" charset="0"/>
              </a:rPr>
              <a:t>.</a:t>
            </a:r>
            <a:endParaRPr lang="en-US" sz="1400" b="0" dirty="0">
              <a:effectLst/>
            </a:endParaRPr>
          </a:p>
        </p:txBody>
      </p:sp>
      <p:sp>
        <p:nvSpPr>
          <p:cNvPr id="4" name="Slide Number Placeholder 3"/>
          <p:cNvSpPr>
            <a:spLocks noGrp="1"/>
          </p:cNvSpPr>
          <p:nvPr>
            <p:ph type="sldNum" sz="quarter" idx="5"/>
          </p:nvPr>
        </p:nvSpPr>
        <p:spPr/>
        <p:txBody>
          <a:bodyPr/>
          <a:lstStyle/>
          <a:p>
            <a:fld id="{CC9A1ABB-E35C-AB41-91B4-CAD8CE9756C6}" type="slidenum">
              <a:rPr lang="en-US" smtClean="0"/>
              <a:t>24</a:t>
            </a:fld>
            <a:endParaRPr lang="en-US" dirty="0"/>
          </a:p>
        </p:txBody>
      </p:sp>
    </p:spTree>
    <p:extLst>
      <p:ext uri="{BB962C8B-B14F-4D97-AF65-F5344CB8AC3E}">
        <p14:creationId xmlns:p14="http://schemas.microsoft.com/office/powerpoint/2010/main" val="1906133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r>
              <a:rPr lang="en-US" sz="1200" b="1" i="0" dirty="0">
                <a:solidFill>
                  <a:srgbClr val="333333"/>
                </a:solidFill>
                <a:effectLst/>
                <a:latin typeface="Georgia" panose="02040502050405020303" pitchFamily="18" charset="0"/>
              </a:rPr>
              <a:t>Four elements are mixed and matched to make up the 6 licences. </a:t>
            </a:r>
          </a:p>
          <a:p>
            <a:pPr defTabSz="931042">
              <a:defRPr/>
            </a:pPr>
            <a:endParaRPr lang="en-US" b="1" dirty="0"/>
          </a:p>
          <a:p>
            <a:pPr defTabSz="931042">
              <a:defRPr/>
            </a:pPr>
            <a:r>
              <a:rPr lang="en-US" dirty="0"/>
              <a:t>Go through the categories from most open to least open</a:t>
            </a:r>
          </a:p>
          <a:p>
            <a:pPr algn="l" fontAlgn="base">
              <a:buFont typeface="Arial" panose="020B0604020202020204" pitchFamily="34" charset="0"/>
              <a:buChar char="•"/>
            </a:pPr>
            <a:r>
              <a:rPr lang="en-US" b="1" i="0" dirty="0">
                <a:solidFill>
                  <a:srgbClr val="333333"/>
                </a:solidFill>
                <a:effectLst/>
                <a:latin typeface="Georgia" panose="02040502050405020303" pitchFamily="18" charset="0"/>
              </a:rPr>
              <a:t>Public domain </a:t>
            </a:r>
            <a:r>
              <a:rPr lang="en-US" b="0" i="0" dirty="0">
                <a:solidFill>
                  <a:srgbClr val="333333"/>
                </a:solidFill>
                <a:effectLst/>
                <a:latin typeface="Georgia" panose="02040502050405020303" pitchFamily="18" charset="0"/>
              </a:rPr>
              <a:t>(more on that in a minute)</a:t>
            </a:r>
          </a:p>
          <a:p>
            <a:pPr algn="l" fontAlgn="base">
              <a:buFont typeface="Arial" panose="020B0604020202020204" pitchFamily="34" charset="0"/>
              <a:buChar char="•"/>
            </a:pPr>
            <a:r>
              <a:rPr lang="en-US" b="1" i="0" dirty="0">
                <a:solidFill>
                  <a:srgbClr val="333333"/>
                </a:solidFill>
                <a:effectLst/>
                <a:latin typeface="Georgia" panose="02040502050405020303" pitchFamily="18" charset="0"/>
              </a:rPr>
              <a:t>CC BY</a:t>
            </a:r>
            <a:r>
              <a:rPr lang="en-US" b="0" i="0" dirty="0">
                <a:solidFill>
                  <a:srgbClr val="333333"/>
                </a:solidFill>
                <a:effectLst/>
                <a:latin typeface="Georgia" panose="02040502050405020303" pitchFamily="18" charset="0"/>
              </a:rPr>
              <a:t>: Others can do pretty much whatever they want with your work, as long as they say who the work was originally “by” (this is attribution)  This is the most “open” license.</a:t>
            </a:r>
          </a:p>
          <a:p>
            <a:pPr algn="l" fontAlgn="base">
              <a:buFont typeface="Arial" panose="020B0604020202020204" pitchFamily="34" charset="0"/>
              <a:buChar char="•"/>
            </a:pPr>
            <a:r>
              <a:rPr lang="en-US" b="1" i="0" dirty="0">
                <a:solidFill>
                  <a:srgbClr val="333333"/>
                </a:solidFill>
                <a:effectLst/>
                <a:latin typeface="Georgia" panose="02040502050405020303" pitchFamily="18" charset="0"/>
              </a:rPr>
              <a:t>CC BY-SA</a:t>
            </a:r>
            <a:r>
              <a:rPr lang="en-US" b="0" i="0" dirty="0">
                <a:solidFill>
                  <a:srgbClr val="333333"/>
                </a:solidFill>
                <a:effectLst/>
                <a:latin typeface="Georgia" panose="02040502050405020303" pitchFamily="18" charset="0"/>
              </a:rPr>
              <a:t>: Others can do pretty much whatever they want with your work, as long as they attribute you and, if they change it, license any changed work in the exact same way. (SA=share alike)</a:t>
            </a:r>
          </a:p>
          <a:p>
            <a:pPr defTabSz="931042" fontAlgn="base">
              <a:buFont typeface="Arial" panose="020B0604020202020204" pitchFamily="34" charset="0"/>
              <a:buChar char="•"/>
              <a:defRPr/>
            </a:pPr>
            <a:r>
              <a:rPr lang="en-US" b="1" i="0" dirty="0">
                <a:solidFill>
                  <a:srgbClr val="333333"/>
                </a:solidFill>
                <a:effectLst/>
                <a:latin typeface="Georgia" panose="02040502050405020303" pitchFamily="18" charset="0"/>
              </a:rPr>
              <a:t>CC BY-NC</a:t>
            </a:r>
            <a:r>
              <a:rPr lang="en-US" b="0" i="0" dirty="0">
                <a:solidFill>
                  <a:srgbClr val="333333"/>
                </a:solidFill>
                <a:effectLst/>
                <a:latin typeface="Georgia" panose="02040502050405020303" pitchFamily="18" charset="0"/>
              </a:rPr>
              <a:t>: Others can use and change your work if they credit you, even license the changed work differently, but they can’t make money off it (NC=Non-commercial).</a:t>
            </a:r>
          </a:p>
          <a:p>
            <a:pPr defTabSz="931042" fontAlgn="base">
              <a:buFont typeface="Arial" panose="020B0604020202020204" pitchFamily="34" charset="0"/>
              <a:buChar char="•"/>
              <a:defRPr/>
            </a:pPr>
            <a:r>
              <a:rPr lang="en-US" b="1" i="0" dirty="0">
                <a:solidFill>
                  <a:srgbClr val="333333"/>
                </a:solidFill>
                <a:effectLst/>
                <a:latin typeface="Georgia" panose="02040502050405020303" pitchFamily="18" charset="0"/>
              </a:rPr>
              <a:t>CC BY-NC-SA</a:t>
            </a:r>
            <a:r>
              <a:rPr lang="en-US" b="0" i="0" dirty="0">
                <a:solidFill>
                  <a:srgbClr val="333333"/>
                </a:solidFill>
                <a:effectLst/>
                <a:latin typeface="Georgia" panose="02040502050405020303" pitchFamily="18" charset="0"/>
              </a:rPr>
              <a:t>: Others can use and change your work if they credit you and aren’t making money off of it, but they have to license any changed work in the same way as the original.</a:t>
            </a:r>
          </a:p>
          <a:p>
            <a:pPr algn="l" fontAlgn="base">
              <a:buFont typeface="Arial" panose="020B0604020202020204" pitchFamily="34" charset="0"/>
              <a:buChar char="•"/>
            </a:pPr>
            <a:r>
              <a:rPr lang="en-US" b="1" i="0" dirty="0">
                <a:solidFill>
                  <a:srgbClr val="333333"/>
                </a:solidFill>
                <a:effectLst/>
                <a:latin typeface="Georgia" panose="02040502050405020303" pitchFamily="18" charset="0"/>
              </a:rPr>
              <a:t>CC BY-ND</a:t>
            </a:r>
            <a:r>
              <a:rPr lang="en-US" b="0" i="0" dirty="0">
                <a:solidFill>
                  <a:srgbClr val="333333"/>
                </a:solidFill>
                <a:effectLst/>
                <a:latin typeface="Georgia" panose="02040502050405020303" pitchFamily="18" charset="0"/>
              </a:rPr>
              <a:t>: Others can use your work if they credit you, but they can’t share any changes to it (ND=no derivatives). (Share, but also use commercially)</a:t>
            </a:r>
          </a:p>
          <a:p>
            <a:pPr algn="l" fontAlgn="base">
              <a:buFont typeface="Arial" panose="020B0604020202020204" pitchFamily="34" charset="0"/>
              <a:buChar char="•"/>
            </a:pPr>
            <a:r>
              <a:rPr lang="en-US" b="1" i="0" dirty="0">
                <a:solidFill>
                  <a:srgbClr val="333333"/>
                </a:solidFill>
                <a:effectLst/>
                <a:latin typeface="Georgia" panose="02040502050405020303" pitchFamily="18" charset="0"/>
              </a:rPr>
              <a:t>CC BY-NC-ND</a:t>
            </a:r>
            <a:r>
              <a:rPr lang="en-US" b="0" i="0" dirty="0">
                <a:solidFill>
                  <a:srgbClr val="333333"/>
                </a:solidFill>
                <a:effectLst/>
                <a:latin typeface="Georgia" panose="02040502050405020303" pitchFamily="18" charset="0"/>
              </a:rPr>
              <a:t>: Others can use your work if they credit you, but they can’t share any changes and they can’t profit from it (NC and ND).</a:t>
            </a:r>
          </a:p>
          <a:p>
            <a:pPr algn="l" fontAlgn="base">
              <a:buFont typeface="Arial" panose="020B0604020202020204" pitchFamily="34" charset="0"/>
              <a:buChar char="•"/>
            </a:pPr>
            <a:r>
              <a:rPr lang="en-US" b="1" i="0" dirty="0">
                <a:solidFill>
                  <a:srgbClr val="333333"/>
                </a:solidFill>
                <a:effectLst/>
                <a:latin typeface="Georgia" panose="02040502050405020303" pitchFamily="18" charset="0"/>
              </a:rPr>
              <a:t>Traditional Copyright</a:t>
            </a:r>
            <a:r>
              <a:rPr lang="en-US" b="0" i="0" dirty="0">
                <a:solidFill>
                  <a:srgbClr val="333333"/>
                </a:solidFill>
                <a:effectLst/>
                <a:latin typeface="Georgia" panose="02040502050405020303" pitchFamily="18" charset="0"/>
              </a:rPr>
              <a:t>: All rights are reserved – so you can’t use, adapt, copy, or publish without creator’s permission</a:t>
            </a:r>
          </a:p>
          <a:p>
            <a:pPr defTabSz="931042">
              <a:defRPr/>
            </a:pPr>
            <a:endParaRPr lang="en-US" dirty="0"/>
          </a:p>
          <a:p>
            <a:pPr defTabSz="931042">
              <a:defRPr/>
            </a:pPr>
            <a:r>
              <a:rPr lang="en-US" dirty="0"/>
              <a:t>Reminder: what you find online is under traditional copyright unless otherwise specified</a:t>
            </a:r>
            <a:br>
              <a:rPr lang="en-US" dirty="0"/>
            </a:br>
            <a:endParaRPr lang="en-US" dirty="0"/>
          </a:p>
          <a:p>
            <a:pPr defTabSz="931042">
              <a:defRPr/>
            </a:pPr>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25</a:t>
            </a:fld>
            <a:endParaRPr lang="en-US" dirty="0"/>
          </a:p>
        </p:txBody>
      </p:sp>
    </p:spTree>
    <p:extLst>
      <p:ext uri="{BB962C8B-B14F-4D97-AF65-F5344CB8AC3E}">
        <p14:creationId xmlns:p14="http://schemas.microsoft.com/office/powerpoint/2010/main" val="616559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400" dirty="0"/>
              <a:t>In addition to the 6 CC licences, are two additional designations. </a:t>
            </a:r>
            <a:endParaRPr lang="en-US" sz="1400" b="0" i="0" dirty="0">
              <a:solidFill>
                <a:srgbClr val="333333"/>
              </a:solidFill>
              <a:effectLst/>
              <a:latin typeface="inherit"/>
            </a:endParaRPr>
          </a:p>
          <a:p>
            <a:pPr algn="l">
              <a:buFont typeface="Arial" panose="020B0604020202020204" pitchFamily="34" charset="0"/>
              <a:buNone/>
            </a:pPr>
            <a:endParaRPr lang="en-US" sz="1400" b="0" i="0" dirty="0">
              <a:solidFill>
                <a:srgbClr val="333333"/>
              </a:solidFill>
              <a:effectLst/>
              <a:latin typeface="inherit"/>
            </a:endParaRPr>
          </a:p>
          <a:p>
            <a:pPr algn="l">
              <a:buFont typeface="Arial" panose="020B0604020202020204" pitchFamily="34" charset="0"/>
              <a:buNone/>
            </a:pPr>
            <a:r>
              <a:rPr lang="en-US" sz="1400" b="0" i="0" dirty="0">
                <a:solidFill>
                  <a:srgbClr val="333333"/>
                </a:solidFill>
                <a:effectLst/>
                <a:latin typeface="inherit"/>
              </a:rPr>
              <a:t>Public Domain Tools are two ways that something may be marked as public domain:</a:t>
            </a:r>
          </a:p>
          <a:p>
            <a:pPr algn="l">
              <a:buFont typeface="Arial" panose="020B0604020202020204" pitchFamily="34" charset="0"/>
              <a:buNone/>
            </a:pPr>
            <a:r>
              <a:rPr lang="en-US" sz="1400" b="0" i="0" dirty="0">
                <a:solidFill>
                  <a:srgbClr val="333333"/>
                </a:solidFill>
                <a:effectLst/>
                <a:latin typeface="inherit"/>
              </a:rPr>
              <a:t>CC0 – creator waives all rights and release own work into the public domain – basically saying “no rights reserved.”</a:t>
            </a:r>
          </a:p>
          <a:p>
            <a:pPr algn="l">
              <a:buFont typeface="Arial" panose="020B0604020202020204" pitchFamily="34" charset="0"/>
              <a:buNone/>
            </a:pPr>
            <a:r>
              <a:rPr lang="en-US" sz="1400" b="0" i="0" dirty="0">
                <a:solidFill>
                  <a:srgbClr val="333333"/>
                </a:solidFill>
                <a:effectLst/>
                <a:latin typeface="inherit"/>
              </a:rPr>
              <a:t>Public Domain Mark – label to mark works known to be free of all copyright restrictions.</a:t>
            </a:r>
          </a:p>
          <a:p>
            <a:pPr algn="l">
              <a:buFont typeface="Arial" panose="020B0604020202020204" pitchFamily="34" charset="0"/>
              <a:buNone/>
            </a:pPr>
            <a:endParaRPr lang="en-US" sz="1400" b="0" i="0" dirty="0">
              <a:solidFill>
                <a:srgbClr val="333333"/>
              </a:solidFill>
              <a:effectLst/>
              <a:latin typeface="inherit"/>
            </a:endParaRPr>
          </a:p>
          <a:p>
            <a:pPr algn="l">
              <a:buFont typeface="Arial" panose="020B0604020202020204" pitchFamily="34" charset="0"/>
              <a:buNone/>
            </a:pPr>
            <a:r>
              <a:rPr lang="en-US" sz="1400" b="0" i="0" dirty="0">
                <a:solidFill>
                  <a:srgbClr val="333333"/>
                </a:solidFill>
                <a:effectLst/>
                <a:latin typeface="inherit"/>
              </a:rPr>
              <a:t>For example, Shakespeare’s works are in the public domain because he’s been dead for centuries. But, you can’t just scan and up upload your copy of Hamlet. </a:t>
            </a:r>
            <a:r>
              <a:rPr lang="en-US" sz="1400" b="0" i="0" dirty="0">
                <a:solidFill>
                  <a:srgbClr val="2D3B45"/>
                </a:solidFill>
                <a:effectLst/>
                <a:latin typeface="Lato Extended"/>
              </a:rPr>
              <a:t>The text of that work may be in the public domain, but the formatting and overall presentation of the work in your Penguin Classics edition (and especially the content of footnotes or endnotes) are the intellectual property of someone else.  Locate the basic full text somewhere like in Project Gutenberg or Wikisource and let your students have that.  Or transcribe the original yourself.</a:t>
            </a:r>
          </a:p>
          <a:p>
            <a:pPr algn="l">
              <a:buFont typeface="Arial" panose="020B0604020202020204" pitchFamily="34" charset="0"/>
              <a:buNone/>
            </a:pPr>
            <a:endParaRPr lang="en-US" sz="1400" b="0" i="0" dirty="0">
              <a:solidFill>
                <a:srgbClr val="333333"/>
              </a:solidFill>
              <a:effectLst/>
              <a:latin typeface="inherit"/>
            </a:endParaRPr>
          </a:p>
          <a:p>
            <a:pPr algn="l" rtl="0" fontAlgn="base"/>
            <a:r>
              <a:rPr lang="en-US" sz="2000" b="0" i="0" u="none" strike="noStrike" dirty="0">
                <a:solidFill>
                  <a:srgbClr val="111111"/>
                </a:solidFill>
                <a:effectLst/>
                <a:latin typeface="Helvetica Neue"/>
              </a:rPr>
              <a:t>There are no restrictions on using works that are in the public domain, which means you can use them however you want. Unfortunately, it's not always easy to tell whether or not something is in the public domain. There may be some cases when you know for sure that a work is public domain (for instance, it’s clearly labeled CC0). But if you aren’t sure, talk to the Intellectual Property Office. I can provide general help, but they’re the real experts.</a:t>
            </a:r>
            <a:r>
              <a:rPr lang="en-US" sz="2000" b="0" i="0" dirty="0">
                <a:solidFill>
                  <a:srgbClr val="444444"/>
                </a:solidFill>
                <a:effectLst/>
                <a:latin typeface="Helvetica Neue"/>
              </a:rPr>
              <a:t>​</a:t>
            </a:r>
            <a:endParaRPr lang="en-US" sz="2000" b="0" i="0" dirty="0">
              <a:solidFill>
                <a:srgbClr val="444444"/>
              </a:solidFill>
              <a:effectLst/>
              <a:latin typeface="Calibri" panose="020F0502020204030204" pitchFamily="34" charset="0"/>
            </a:endParaRPr>
          </a:p>
          <a:p>
            <a:pPr algn="l" rtl="0" fontAlgn="base"/>
            <a:r>
              <a:rPr lang="en-US" sz="2000" b="0" i="0" dirty="0">
                <a:solidFill>
                  <a:srgbClr val="444444"/>
                </a:solidFill>
                <a:effectLst/>
                <a:latin typeface="Helvetica Neue"/>
              </a:rPr>
              <a:t>​</a:t>
            </a:r>
            <a:endParaRPr lang="en-US" sz="2000" b="0" i="0" dirty="0">
              <a:solidFill>
                <a:srgbClr val="444444"/>
              </a:solidFill>
              <a:effectLst/>
              <a:latin typeface="Calibri" panose="020F0502020204030204" pitchFamily="34" charset="0"/>
            </a:endParaRPr>
          </a:p>
          <a:p>
            <a:pPr algn="l">
              <a:buFont typeface="Arial" panose="020B0604020202020204" pitchFamily="34" charset="0"/>
              <a:buNone/>
            </a:pPr>
            <a:endParaRPr lang="en-US" sz="1400" b="0" i="0" dirty="0">
              <a:solidFill>
                <a:srgbClr val="333333"/>
              </a:solidFill>
              <a:effectLst/>
              <a:latin typeface="inherit"/>
            </a:endParaRPr>
          </a:p>
          <a:p>
            <a:pPr algn="l">
              <a:buFont typeface="Arial" panose="020B0604020202020204" pitchFamily="34" charset="0"/>
              <a:buNone/>
            </a:pPr>
            <a:endParaRPr lang="en-US" b="0" i="0" dirty="0">
              <a:solidFill>
                <a:srgbClr val="333333"/>
              </a:solidFill>
              <a:effectLst/>
              <a:latin typeface="inherit"/>
            </a:endParaRPr>
          </a:p>
        </p:txBody>
      </p:sp>
      <p:sp>
        <p:nvSpPr>
          <p:cNvPr id="4" name="Slide Number Placeholder 3"/>
          <p:cNvSpPr>
            <a:spLocks noGrp="1"/>
          </p:cNvSpPr>
          <p:nvPr>
            <p:ph type="sldNum" sz="quarter" idx="5"/>
          </p:nvPr>
        </p:nvSpPr>
        <p:spPr/>
        <p:txBody>
          <a:bodyPr/>
          <a:lstStyle/>
          <a:p>
            <a:fld id="{CC9A1ABB-E35C-AB41-91B4-CAD8CE9756C6}" type="slidenum">
              <a:rPr lang="en-US" smtClean="0"/>
              <a:t>26</a:t>
            </a:fld>
            <a:endParaRPr lang="en-US" dirty="0"/>
          </a:p>
        </p:txBody>
      </p:sp>
    </p:spTree>
    <p:extLst>
      <p:ext uri="{BB962C8B-B14F-4D97-AF65-F5344CB8AC3E}">
        <p14:creationId xmlns:p14="http://schemas.microsoft.com/office/powerpoint/2010/main" val="1140338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way of explaining what you can do with each CC licence</a:t>
            </a:r>
          </a:p>
        </p:txBody>
      </p:sp>
      <p:sp>
        <p:nvSpPr>
          <p:cNvPr id="4" name="Slide Number Placeholder 3"/>
          <p:cNvSpPr>
            <a:spLocks noGrp="1"/>
          </p:cNvSpPr>
          <p:nvPr>
            <p:ph type="sldNum" sz="quarter" idx="5"/>
          </p:nvPr>
        </p:nvSpPr>
        <p:spPr/>
        <p:txBody>
          <a:bodyPr/>
          <a:lstStyle/>
          <a:p>
            <a:fld id="{CC9A1ABB-E35C-AB41-91B4-CAD8CE9756C6}" type="slidenum">
              <a:rPr lang="en-US" smtClean="0"/>
              <a:t>27</a:t>
            </a:fld>
            <a:endParaRPr lang="en-US" dirty="0"/>
          </a:p>
        </p:txBody>
      </p:sp>
    </p:spTree>
    <p:extLst>
      <p:ext uri="{BB962C8B-B14F-4D97-AF65-F5344CB8AC3E}">
        <p14:creationId xmlns:p14="http://schemas.microsoft.com/office/powerpoint/2010/main" val="2222807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33333"/>
                </a:solidFill>
                <a:effectLst/>
                <a:latin typeface="Arial" panose="020B0604020202020204" pitchFamily="34" charset="0"/>
              </a:rPr>
              <a:t>CC licenses work within copyright law so apply only to work that is within the confines of copyright. CC licenses do not apply to situations that are outside of copyright restrictions such as: </a:t>
            </a:r>
          </a:p>
          <a:p>
            <a:pPr algn="l">
              <a:buFont typeface="Arial" panose="020B0604020202020204" pitchFamily="34" charset="0"/>
              <a:buNone/>
            </a:pPr>
            <a:endParaRPr lang="en-US" b="0" i="0" dirty="0">
              <a:solidFill>
                <a:srgbClr val="333333"/>
              </a:solidFill>
              <a:effectLst/>
              <a:latin typeface="Arial" panose="020B0604020202020204" pitchFamily="34" charset="0"/>
            </a:endParaRPr>
          </a:p>
          <a:p>
            <a:pPr marL="171450" indent="-171450">
              <a:buFont typeface="Arial" panose="020B0604020202020204" pitchFamily="34" charset="0"/>
              <a:buChar char="•"/>
            </a:pPr>
            <a:r>
              <a:rPr lang="en-US" b="1" dirty="0"/>
              <a:t>Fair dealing</a:t>
            </a:r>
            <a:r>
              <a:rPr lang="en-US" dirty="0"/>
              <a:t>: allows certain uses of copyrighted material without permission for the purpose of research, private study, education, parody, satire, review, or news reporting </a:t>
            </a:r>
          </a:p>
          <a:p>
            <a:pPr marL="171450" indent="-171450">
              <a:buFont typeface="Arial" panose="020B0604020202020204" pitchFamily="34" charset="0"/>
              <a:buChar char="•"/>
            </a:pPr>
            <a:r>
              <a:rPr lang="en-US" b="1" dirty="0"/>
              <a:t>Compulsory licensing schemes</a:t>
            </a:r>
            <a:r>
              <a:rPr lang="en-US" dirty="0"/>
              <a:t>: Makes copyrighted content (e.g., music) available for reuse without asking permission, but a fee is paid to the rights holder \</a:t>
            </a:r>
          </a:p>
          <a:p>
            <a:pPr marL="171450" indent="-171450">
              <a:buFont typeface="Arial" panose="020B0604020202020204" pitchFamily="34" charset="0"/>
              <a:buChar char="•"/>
            </a:pPr>
            <a:r>
              <a:rPr lang="en-US" b="1" dirty="0"/>
              <a:t>Under the Marrakesh Treaty</a:t>
            </a:r>
            <a:r>
              <a:rPr lang="en-US" dirty="0"/>
              <a:t>: Allows people with disabilities to copy and modify works for accessibility so they can engage with and understand content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Public Domain</a:t>
            </a:r>
            <a:r>
              <a:rPr lang="en-US" dirty="0"/>
              <a:t>: works are free of copyright so no permission is needed to copy, use, adapt, or share</a:t>
            </a:r>
          </a:p>
          <a:p>
            <a:pPr marL="171450" indent="-171450">
              <a:buFont typeface="Arial" panose="020B0604020202020204" pitchFamily="34" charset="0"/>
              <a:buChar char="•"/>
            </a:pPr>
            <a:r>
              <a:rPr lang="en-US" b="1" dirty="0"/>
              <a:t>Indigenous knowledge &amp; cultural expressions</a:t>
            </a:r>
            <a:r>
              <a:rPr lang="en-US" dirty="0"/>
              <a:t>: Is not protected by copyright, but it is important to respect cultural rights, interests, and customs. Consult with relevant communities before reuse or posting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Arial" panose="020B0604020202020204" pitchFamily="34" charset="0"/>
              </a:rPr>
              <a:t>Other rights, such as patents, trademarks, privacy and publicity rights may restrict how the work is used outside of copyright and CC licenses do not impact these other rights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28</a:t>
            </a:fld>
            <a:endParaRPr lang="en-US" dirty="0"/>
          </a:p>
        </p:txBody>
      </p:sp>
    </p:spTree>
    <p:extLst>
      <p:ext uri="{BB962C8B-B14F-4D97-AF65-F5344CB8AC3E}">
        <p14:creationId xmlns:p14="http://schemas.microsoft.com/office/powerpoint/2010/main" val="10235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t>But CC BY-ND and CC BY-NC-ND are not OER compatible licences because the public can’t revise or remix them. Because they don’t meet all 5 Rs, they are not OER.</a:t>
            </a:r>
          </a:p>
          <a:p>
            <a:pPr defTabSz="93104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23232"/>
                </a:solidFill>
                <a:effectLst/>
                <a:highlight>
                  <a:srgbClr val="FFFF00"/>
                </a:highlight>
                <a:latin typeface="H5PDroidSans"/>
              </a:rPr>
              <a:t>Open Access (OA) and Open Educational Resources (OER) are both </a:t>
            </a:r>
            <a:r>
              <a:rPr lang="en-US" b="1" i="0" dirty="0">
                <a:solidFill>
                  <a:srgbClr val="323232"/>
                </a:solidFill>
                <a:effectLst/>
                <a:highlight>
                  <a:srgbClr val="FFFF00"/>
                </a:highlight>
                <a:latin typeface="H5PDroidSans"/>
              </a:rPr>
              <a:t>part of a broader movement</a:t>
            </a:r>
            <a:r>
              <a:rPr lang="en-US" b="0" i="0" dirty="0">
                <a:solidFill>
                  <a:srgbClr val="323232"/>
                </a:solidFill>
                <a:effectLst/>
                <a:highlight>
                  <a:srgbClr val="FFFF00"/>
                </a:highlight>
                <a:latin typeface="H5PDroidSans"/>
              </a:rPr>
              <a:t> of making scholarly research, data, science, and educational materials open and free to use for all. Both </a:t>
            </a:r>
            <a:r>
              <a:rPr lang="en-US" sz="1200" b="0" i="0" dirty="0">
                <a:solidFill>
                  <a:srgbClr val="242424"/>
                </a:solidFill>
                <a:effectLst/>
                <a:highlight>
                  <a:srgbClr val="FFFF00"/>
                </a:highlight>
                <a:latin typeface="Segoe UI" panose="020B0502040204020203" pitchFamily="34" charset="0"/>
              </a:rPr>
              <a:t>Open Access (OA) and Open Educational Resources (OER) aim to increase access to knowledge but serve different purposes. OA makes research outputs freely available to scholars and the public, often under licenses that allow free access but not necessarily adaptation or reuse. OER, however, provide educational materials that can be freely accessed, adapted, and redistributed. Essentially, OER are a subset of OA materials. While all OER are OA, not all OA materials are OER. Works with ND (No Derivatives) licenses are considered OA but not OER, as they don't allow modifications. Both OA and OER use Creative Commons licenses, but OER specifically require licenses permitting derivative works to meet the 5Rs.</a:t>
            </a:r>
            <a:endParaRPr lang="en-US" b="0" i="0" dirty="0">
              <a:effectLst/>
              <a:highlight>
                <a:srgbClr val="FFFF00"/>
              </a:highlight>
              <a:latin typeface="Segoe UI" panose="020B0502040204020203" pitchFamily="34" charset="0"/>
            </a:endParaRPr>
          </a:p>
          <a:p>
            <a:br>
              <a:rPr lang="en-US" dirty="0"/>
            </a:br>
            <a:endParaRPr lang="en-US" dirty="0"/>
          </a:p>
          <a:p>
            <a:pPr defTabSz="931042">
              <a:defRPr/>
            </a:pPr>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29</a:t>
            </a:fld>
            <a:endParaRPr lang="en-US" dirty="0"/>
          </a:p>
        </p:txBody>
      </p:sp>
    </p:spTree>
    <p:extLst>
      <p:ext uri="{BB962C8B-B14F-4D97-AF65-F5344CB8AC3E}">
        <p14:creationId xmlns:p14="http://schemas.microsoft.com/office/powerpoint/2010/main" val="4089181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proximanova"/>
              </a:rPr>
              <a:t>Use the CC Licence Chooser (</a:t>
            </a:r>
            <a:r>
              <a:rPr lang="en-US" dirty="0">
                <a:hlinkClick r:id="rId3"/>
              </a:rPr>
              <a:t>https://chooser-beta.creativecommons.org/</a:t>
            </a:r>
            <a:r>
              <a:rPr lang="en-US" dirty="0"/>
              <a:t> ) </a:t>
            </a:r>
            <a:r>
              <a:rPr lang="en-US" b="0" i="0" dirty="0">
                <a:solidFill>
                  <a:srgbClr val="000000"/>
                </a:solidFill>
                <a:effectLst/>
                <a:latin typeface="proximanova"/>
              </a:rPr>
              <a:t>to help you select a license for a work you’ve authored and have the rights to openly license. It walks you through a decision tree with a series of questions that help you identify the right license for your work. </a:t>
            </a:r>
            <a:r>
              <a:rPr lang="en-US" b="0" i="0" dirty="0">
                <a:solidFill>
                  <a:srgbClr val="222222"/>
                </a:solidFill>
                <a:effectLst/>
                <a:latin typeface="times new roman" panose="02020603050405020304" pitchFamily="18" charset="0"/>
              </a:rPr>
              <a:t>There is no single answer for which CC licence is the best. Consider why you are sharing and what you hope others might do with your work, before making your CC licence choice.</a:t>
            </a:r>
            <a:endParaRPr lang="en-US" b="0" i="0" dirty="0">
              <a:solidFill>
                <a:srgbClr val="000000"/>
              </a:solidFill>
              <a:effectLst/>
              <a:latin typeface="proximanova"/>
            </a:endParaRPr>
          </a:p>
          <a:p>
            <a:endParaRPr lang="en-US" b="0" i="0" dirty="0">
              <a:solidFill>
                <a:srgbClr val="000000"/>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image to open the website </a:t>
            </a:r>
            <a:r>
              <a:rPr lang="en-US" dirty="0">
                <a:sym typeface="Wingdings" panose="05000000000000000000" pitchFamily="2" charset="2"/>
              </a:rPr>
              <a:t> walk through using the tool, including the code at the bottom</a:t>
            </a:r>
          </a:p>
          <a:p>
            <a:endParaRPr lang="en-US" b="0" i="0" dirty="0">
              <a:solidFill>
                <a:srgbClr val="000000"/>
              </a:solidFill>
              <a:effectLst/>
              <a:latin typeface="proximanova"/>
            </a:endParaRPr>
          </a:p>
          <a:p>
            <a:r>
              <a:rPr lang="en-US" b="0" i="0" dirty="0">
                <a:solidFill>
                  <a:srgbClr val="000000"/>
                </a:solidFill>
                <a:effectLst/>
                <a:latin typeface="proximanova"/>
              </a:rPr>
              <a:t>The Chooser includes the code that you can just copy and paste on to the work </a:t>
            </a:r>
            <a:r>
              <a:rPr lang="en-US" dirty="0"/>
              <a:t>you are licensing, or at the bottom of the page if you’re licensing a whole page/blog/site</a:t>
            </a:r>
          </a:p>
          <a:p>
            <a:r>
              <a:rPr lang="en-US" b="0" i="0" dirty="0">
                <a:solidFill>
                  <a:srgbClr val="000000"/>
                </a:solidFill>
                <a:effectLst/>
                <a:latin typeface="proximanova"/>
              </a:rPr>
              <a:t>If it’s print work or media, just copy and paste the text from the Licence </a:t>
            </a:r>
            <a:r>
              <a:rPr lang="en-US" dirty="0"/>
              <a:t>Chooser on the title and/or copyright page of your print work or presentation, or in the credits of your media</a:t>
            </a:r>
          </a:p>
          <a:p>
            <a:endParaRPr lang="en-US" dirty="0"/>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31</a:t>
            </a:fld>
            <a:endParaRPr lang="en-US" dirty="0"/>
          </a:p>
        </p:txBody>
      </p:sp>
    </p:spTree>
    <p:extLst>
      <p:ext uri="{BB962C8B-B14F-4D97-AF65-F5344CB8AC3E}">
        <p14:creationId xmlns:p14="http://schemas.microsoft.com/office/powerpoint/2010/main" val="4077835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u="none" strike="noStrike" dirty="0">
                <a:solidFill>
                  <a:srgbClr val="000000"/>
                </a:solidFill>
                <a:effectLst/>
                <a:latin typeface="Arial" panose="020B0604020202020204" pitchFamily="34" charset="0"/>
              </a:rPr>
              <a:t>15-20 minutes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u="none" strike="noStrike" dirty="0">
                <a:solidFill>
                  <a:srgbClr val="000000"/>
                </a:solidFill>
                <a:effectLst/>
                <a:latin typeface="Arial" panose="020B0604020202020204" pitchFamily="34" charset="0"/>
              </a:rPr>
              <a:t>Break attendees into groups. Ideally at least 6 groups (so two different groups per scenario). No more than 4 people per group.</a:t>
            </a:r>
            <a:endParaRPr lang="en-US" sz="1100" b="0" dirty="0">
              <a:effectLst/>
            </a:endParaRP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Try to ensure that more than one group is assigned to each scenario. </a:t>
            </a:r>
          </a:p>
        </p:txBody>
      </p:sp>
      <p:sp>
        <p:nvSpPr>
          <p:cNvPr id="4" name="Slide Number Placeholder 3"/>
          <p:cNvSpPr>
            <a:spLocks noGrp="1"/>
          </p:cNvSpPr>
          <p:nvPr>
            <p:ph type="sldNum" sz="quarter" idx="5"/>
          </p:nvPr>
        </p:nvSpPr>
        <p:spPr/>
        <p:txBody>
          <a:bodyPr/>
          <a:lstStyle/>
          <a:p>
            <a:fld id="{CC9A1ABB-E35C-AB41-91B4-CAD8CE9756C6}" type="slidenum">
              <a:rPr lang="en-US" smtClean="0"/>
              <a:t>32</a:t>
            </a:fld>
            <a:endParaRPr lang="en-US" dirty="0"/>
          </a:p>
        </p:txBody>
      </p:sp>
    </p:spTree>
    <p:extLst>
      <p:ext uri="{BB962C8B-B14F-4D97-AF65-F5344CB8AC3E}">
        <p14:creationId xmlns:p14="http://schemas.microsoft.com/office/powerpoint/2010/main" val="398646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sz="1400" dirty="0">
                <a:latin typeface="Palatino"/>
                <a:ea typeface="Times" panose="02020603050405020304" pitchFamily="18" charset="0"/>
                <a:cs typeface="Times New Roman" panose="02020603050405020304" pitchFamily="18" charset="0"/>
              </a:rPr>
              <a:t>Acknowledge that we are here today on the unceded territories of the Tk’emlups te Secwepemc ne Secwepemcúl’ecw, a place where learning has taken place since time immemorial. </a:t>
            </a:r>
            <a:r>
              <a:rPr lang="en-US" sz="1400" dirty="0"/>
              <a:t>I come from an English, Scottish, and Icelandic background, and grew up in the Vancouver area on the lands of the Tsawwassen and Musqueam Peoples​. I came to Kamloops over 20 years ago for a tenure track faculty job here at TRU. </a:t>
            </a:r>
            <a:r>
              <a:rPr lang="en-US" sz="1400" dirty="0">
                <a:latin typeface="Palatino"/>
                <a:ea typeface="Times" panose="02020603050405020304" pitchFamily="18" charset="0"/>
                <a:cs typeface="Times New Roman" panose="02020603050405020304" pitchFamily="18" charset="0"/>
              </a:rPr>
              <a:t>As a guest on this land, I would like to thank the generosity of our Tk’emlups te Secwepemc hosts.</a:t>
            </a:r>
            <a:endParaRPr lang="en-US" sz="1400" dirty="0">
              <a:latin typeface="Times" panose="02020603050405020304" pitchFamily="18" charset="0"/>
              <a:ea typeface="Times"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C9A1ABB-E35C-AB41-91B4-CAD8CE9756C6}" type="slidenum">
              <a:rPr lang="en-US" smtClean="0"/>
              <a:t>3</a:t>
            </a:fld>
            <a:endParaRPr lang="en-US" dirty="0"/>
          </a:p>
        </p:txBody>
      </p:sp>
    </p:spTree>
    <p:extLst>
      <p:ext uri="{BB962C8B-B14F-4D97-AF65-F5344CB8AC3E}">
        <p14:creationId xmlns:p14="http://schemas.microsoft.com/office/powerpoint/2010/main" val="1085541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10 minutes for discussion out of the original 15-20 minutes)</a:t>
            </a:r>
          </a:p>
        </p:txBody>
      </p:sp>
      <p:sp>
        <p:nvSpPr>
          <p:cNvPr id="4" name="Slide Number Placeholder 3"/>
          <p:cNvSpPr>
            <a:spLocks noGrp="1"/>
          </p:cNvSpPr>
          <p:nvPr>
            <p:ph type="sldNum" sz="quarter" idx="5"/>
          </p:nvPr>
        </p:nvSpPr>
        <p:spPr/>
        <p:txBody>
          <a:bodyPr/>
          <a:lstStyle/>
          <a:p>
            <a:fld id="{CC9A1ABB-E35C-AB41-91B4-CAD8CE9756C6}" type="slidenum">
              <a:rPr lang="en-US" smtClean="0"/>
              <a:t>33</a:t>
            </a:fld>
            <a:endParaRPr lang="en-US" dirty="0"/>
          </a:p>
        </p:txBody>
      </p:sp>
    </p:spTree>
    <p:extLst>
      <p:ext uri="{BB962C8B-B14F-4D97-AF65-F5344CB8AC3E}">
        <p14:creationId xmlns:p14="http://schemas.microsoft.com/office/powerpoint/2010/main" val="3245138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200" b="0" i="0" u="none" strike="noStrike" dirty="0">
                <a:solidFill>
                  <a:srgbClr val="000000"/>
                </a:solidFill>
                <a:effectLst/>
                <a:latin typeface="Arial" panose="020B0604020202020204" pitchFamily="34" charset="0"/>
              </a:rPr>
              <a:t>Group Discussion (Up to 10 minutes): Ask all the groups assigned to each scenario (i.e., all A), which licence they chose and why. Compare the similarities and differences for rationale</a:t>
            </a:r>
          </a:p>
          <a:p>
            <a:pPr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Is it the same as the other group(s) assigned to the scenario?</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Takeaway: there isn’t a correct answer. </a:t>
            </a:r>
          </a:p>
          <a:p>
            <a:br>
              <a:rPr lang="en-US" dirty="0"/>
            </a:br>
            <a:endParaRPr lang="en-US" sz="1200" b="0" i="0" u="none" strike="noStrike"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34</a:t>
            </a:fld>
            <a:endParaRPr lang="en-US" dirty="0"/>
          </a:p>
        </p:txBody>
      </p:sp>
    </p:spTree>
    <p:extLst>
      <p:ext uri="{BB962C8B-B14F-4D97-AF65-F5344CB8AC3E}">
        <p14:creationId xmlns:p14="http://schemas.microsoft.com/office/powerpoint/2010/main" val="4032009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35</a:t>
            </a:fld>
            <a:endParaRPr lang="en-US" dirty="0"/>
          </a:p>
        </p:txBody>
      </p:sp>
    </p:spTree>
    <p:extLst>
      <p:ext uri="{BB962C8B-B14F-4D97-AF65-F5344CB8AC3E}">
        <p14:creationId xmlns:p14="http://schemas.microsoft.com/office/powerpoint/2010/main" val="4161454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Reusing existing CC content can save significant time and effort because you aren’t starting from scratch. You can use them as is or use them as a base to build your development efforts</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Unlikely that you will find something that perfectly fit your needs. When you find one, remember that most can be used in whole or in part and/or modified/customized to fit YOUR needs. But you can leave as is, if you want.</a:t>
            </a:r>
            <a:r>
              <a:rPr lang="en-US" b="0" i="0" dirty="0">
                <a:solidFill>
                  <a:srgbClr val="444444"/>
                </a:solidFill>
                <a:effectLst/>
                <a:latin typeface="Calibri" panose="020F0502020204030204" pitchFamily="34" charset="0"/>
              </a:rPr>
              <a:t>​</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To find existing CC material that you may want to use or adapt, check out the library’s OER guide [https://libguides.tru.ca/oer]. It has links to recommended repositories to find CC materials – from open textbooks to images, videos, courses. Also tips on finding open content on Google. </a:t>
            </a:r>
            <a:r>
              <a:rPr lang="en-US" b="0" i="0" dirty="0">
                <a:solidFill>
                  <a:srgbClr val="444444"/>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And suggestions on how to assess the quality of OER</a:t>
            </a:r>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connects you to the Open Access guide for more on that type of openly licensed content. One of the best repositories of open access publishing is the DOAJ (Directory of Open Access Journals) and DOAB (Directory of Open access books)</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I also highly recommend that you set up a meeting time with me before proceeding (see the "Contact Me" box on this page). I am happy to share my expertise and it is likely to greatly reduce the time you spend on this endeavor. If you want to plow forward on your own, that’s fine, too.</a:t>
            </a:r>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[Action: Click on slide to go to LibGuide and point out some of the sections]</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Though the resources you find through these links should be open, always confirm that the material you wish to use has a Creative Commons or similar license that explicitly allows you to use and/or modify the material.</a:t>
            </a:r>
            <a:r>
              <a:rPr lang="en-US" b="0" i="0" dirty="0">
                <a:solidFill>
                  <a:srgbClr val="444444"/>
                </a:solidFill>
                <a:effectLst/>
                <a:latin typeface="Calibri" panose="020F0502020204030204" pitchFamily="34" charset="0"/>
              </a:rPr>
              <a:t>​ Things change. For example, both unsplash and pixabay used to use CC0, but now use own custom open licenses. </a:t>
            </a:r>
          </a:p>
        </p:txBody>
      </p:sp>
      <p:sp>
        <p:nvSpPr>
          <p:cNvPr id="4" name="Slide Number Placeholder 3"/>
          <p:cNvSpPr>
            <a:spLocks noGrp="1"/>
          </p:cNvSpPr>
          <p:nvPr>
            <p:ph type="sldNum" sz="quarter" idx="5"/>
          </p:nvPr>
        </p:nvSpPr>
        <p:spPr/>
        <p:txBody>
          <a:bodyPr/>
          <a:lstStyle/>
          <a:p>
            <a:fld id="{CC9A1ABB-E35C-AB41-91B4-CAD8CE9756C6}" type="slidenum">
              <a:rPr lang="en-US" smtClean="0"/>
              <a:t>37</a:t>
            </a:fld>
            <a:endParaRPr lang="en-US" dirty="0"/>
          </a:p>
        </p:txBody>
      </p:sp>
    </p:spTree>
    <p:extLst>
      <p:ext uri="{BB962C8B-B14F-4D97-AF65-F5344CB8AC3E}">
        <p14:creationId xmlns:p14="http://schemas.microsoft.com/office/powerpoint/2010/main" val="3020694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looking for images to include in a presentation or to illustrate content in some sort of text, Flickr and Google Image search both have a creative commons search. </a:t>
            </a:r>
            <a:r>
              <a:rPr lang="en-US" sz="1200" b="0" i="0" u="none" strike="noStrike" kern="1200" dirty="0">
                <a:solidFill>
                  <a:schemeClr val="tx1"/>
                </a:solidFill>
                <a:effectLst/>
                <a:latin typeface="+mn-lt"/>
                <a:ea typeface="+mn-ea"/>
                <a:cs typeface="+mn-cs"/>
              </a:rPr>
              <a:t>The challenge with using Google as your primary search tool is that most OER are collected electronically in some form of repository, which Google doesn’t often search well.  There are numerous repositories and you have to decide, which ones satisfies your needs. That’s why we looked at some of the other repositories first. </a:t>
            </a: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38</a:t>
            </a:fld>
            <a:endParaRPr lang="en-US" dirty="0"/>
          </a:p>
        </p:txBody>
      </p:sp>
    </p:spTree>
    <p:extLst>
      <p:ext uri="{BB962C8B-B14F-4D97-AF65-F5344CB8AC3E}">
        <p14:creationId xmlns:p14="http://schemas.microsoft.com/office/powerpoint/2010/main" val="3861012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Finding Open Textbooks, I usually recommend starting with BCcampus or the University of Minnesota’s Open Textbook Library. Then eCampus Ontario or LibreTexts. All the links are on the library’s guide</a:t>
            </a:r>
          </a:p>
        </p:txBody>
      </p:sp>
      <p:sp>
        <p:nvSpPr>
          <p:cNvPr id="4" name="Slide Number Placeholder 3"/>
          <p:cNvSpPr>
            <a:spLocks noGrp="1"/>
          </p:cNvSpPr>
          <p:nvPr>
            <p:ph type="sldNum" sz="quarter" idx="5"/>
          </p:nvPr>
        </p:nvSpPr>
        <p:spPr/>
        <p:txBody>
          <a:bodyPr/>
          <a:lstStyle/>
          <a:p>
            <a:fld id="{CC9A1ABB-E35C-AB41-91B4-CAD8CE9756C6}" type="slidenum">
              <a:rPr lang="en-US" smtClean="0"/>
              <a:t>39</a:t>
            </a:fld>
            <a:endParaRPr lang="en-US" dirty="0"/>
          </a:p>
        </p:txBody>
      </p:sp>
    </p:spTree>
    <p:extLst>
      <p:ext uri="{BB962C8B-B14F-4D97-AF65-F5344CB8AC3E}">
        <p14:creationId xmlns:p14="http://schemas.microsoft.com/office/powerpoint/2010/main" val="275267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instructions. Remind them we are just looking at finding an image and pasting the CC licence. Ignore the Attribution section at the bottom of the page</a:t>
            </a:r>
          </a:p>
          <a:p>
            <a:r>
              <a:rPr lang="en-US" b="0" i="0" u="sng" strike="noStrike" dirty="0">
                <a:solidFill>
                  <a:srgbClr val="007B81"/>
                </a:solidFill>
                <a:effectLst/>
                <a:latin typeface="Arial" panose="020B0604020202020204" pitchFamily="34" charset="0"/>
                <a:hlinkClick r:id="rId3"/>
              </a:rPr>
              <a:t>https://docs.google.com/presentation/d/15m3cxSaovrLspj4mVf-1lb_ritdTCAkK1j_bdwnIJ9o/edit?usp=sharing</a:t>
            </a:r>
            <a:r>
              <a:rPr lang="en-US" b="0" i="0" u="none" strike="noStrike" dirty="0">
                <a:solidFill>
                  <a:srgbClr val="003E51"/>
                </a:solidFill>
                <a:effectLst/>
                <a:latin typeface="Arial" panose="020B0604020202020204" pitchFamily="34" charset="0"/>
              </a:rPr>
              <a:t> </a:t>
            </a:r>
            <a:r>
              <a:rPr lang="en-US" b="0" i="0" dirty="0">
                <a:solidFill>
                  <a:srgbClr val="000000"/>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40</a:t>
            </a:fld>
            <a:endParaRPr lang="en-US" dirty="0"/>
          </a:p>
        </p:txBody>
      </p:sp>
    </p:spTree>
    <p:extLst>
      <p:ext uri="{BB962C8B-B14F-4D97-AF65-F5344CB8AC3E}">
        <p14:creationId xmlns:p14="http://schemas.microsoft.com/office/powerpoint/2010/main" val="3451937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464646"/>
                </a:solidFill>
                <a:effectLst/>
                <a:latin typeface="source sans pro" panose="020B0503030403020204" pitchFamily="34" charset="0"/>
              </a:rPr>
              <a:t>One of the cool things about CC material is that you can build upon it. </a:t>
            </a:r>
            <a:r>
              <a:rPr lang="en-US" b="0" i="0" u="none" strike="noStrike" dirty="0">
                <a:solidFill>
                  <a:srgbClr val="000000"/>
                </a:solidFill>
                <a:effectLst/>
                <a:latin typeface="Calibri" panose="020F0502020204030204" pitchFamily="34" charset="0"/>
              </a:rPr>
              <a:t>CC licenses that allow for adaptations to be shared (i.e., all except BY-ND and BY-NC-ND) grant permission to others to create and redistribute adaptations when doing so would otherwise constitute a violation of applicable copyright law. </a:t>
            </a:r>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C9A1ABB-E35C-AB41-91B4-CAD8CE9756C6}" type="slidenum">
              <a:rPr lang="en-US" smtClean="0"/>
              <a:t>41</a:t>
            </a:fld>
            <a:endParaRPr lang="en-US" dirty="0"/>
          </a:p>
        </p:txBody>
      </p:sp>
    </p:spTree>
    <p:extLst>
      <p:ext uri="{BB962C8B-B14F-4D97-AF65-F5344CB8AC3E}">
        <p14:creationId xmlns:p14="http://schemas.microsoft.com/office/powerpoint/2010/main" val="4218947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In the Creative Commons world, the terms adaptation, derivative work, and remix are used interchangeably. I usually use adaptation or remix.</a:t>
            </a:r>
          </a:p>
          <a:p>
            <a:pPr algn="l"/>
            <a:endParaRPr lang="en-US" b="0" i="0" dirty="0">
              <a:solidFill>
                <a:srgbClr val="202122"/>
              </a:solidFill>
              <a:effectLst/>
              <a:latin typeface="Arial" panose="020B0604020202020204" pitchFamily="34" charset="0"/>
            </a:endParaRPr>
          </a:p>
          <a:p>
            <a:pPr algn="l"/>
            <a:r>
              <a:rPr lang="en-US" b="0" i="0" dirty="0">
                <a:effectLst/>
                <a:latin typeface="SegoeUIVariable"/>
              </a:rPr>
              <a:t>An adaptation creates something new from existing works by adding layers of creativity and interpretation, remixing them into a new creation. They are like a smoothie, blending or remixing sources so you can’t tell where one ends and another begins. Examples include translating a book, writing a screenplay from a novel, or remixing a song. These works are based on the original but transformed to be unique. </a:t>
            </a:r>
            <a:r>
              <a:rPr lang="en-US" b="0" i="0" dirty="0">
                <a:solidFill>
                  <a:srgbClr val="202122"/>
                </a:solidFill>
                <a:effectLst/>
                <a:latin typeface="Arial" panose="020B0604020202020204" pitchFamily="34" charset="0"/>
              </a:rPr>
              <a:t>However, works are adapted, be sure to provide attributions for the works you used to create the adapted work. (talk about more in a bit)</a:t>
            </a:r>
          </a:p>
          <a:p>
            <a:pPr algn="l"/>
            <a:endParaRPr lang="en-US"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UIVariable"/>
              </a:rPr>
              <a:t>So the adaptations could be remixing a couple of existing Creative Commons Resources. Or, it could be you making significant changes and revising a single CC licensed work.</a:t>
            </a:r>
          </a:p>
          <a:p>
            <a:pPr algn="l"/>
            <a:endParaRPr lang="en-US" b="0" i="0" dirty="0">
              <a:solidFill>
                <a:srgbClr val="202122"/>
              </a:solidFill>
              <a:effectLst/>
              <a:latin typeface="Arial" panose="020B0604020202020204" pitchFamily="34" charset="0"/>
            </a:endParaRPr>
          </a:p>
          <a:p>
            <a:pPr algn="l"/>
            <a:r>
              <a:rPr lang="en-US" b="0" i="0" dirty="0">
                <a:effectLst/>
                <a:latin typeface="SegoeUIVariable"/>
              </a:rPr>
              <a:t>Not all changes create an adaptation. Correcting typos or changing formats (such as PDF to HTML) isn’t an adaptation under Creative Commons. The work must be sufficiently different with some ‘original expression,’ though ‘originality’ varies by jurisdiction.</a:t>
            </a:r>
          </a:p>
          <a:p>
            <a:pPr algn="l"/>
            <a:endParaRPr lang="en-US" b="0" i="0" dirty="0">
              <a:effectLst/>
              <a:latin typeface="SegoeUIVariabl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collection is a compilation of separate, independent works that are assembled into a single unit. Each work in the collection retains its original form and copyright. The individual works are not altered or combined in a way that changes their original meaning or purpose. They are simply grouped together for convenience or thematic reasons. They </a:t>
            </a:r>
            <a:r>
              <a:rPr lang="en-US" dirty="0"/>
              <a:t>have been compared to TV dinners. The different works are compiled together but also are also organized as separate and distinct objects. Examples </a:t>
            </a:r>
            <a:r>
              <a:rPr lang="en-US" sz="1200" dirty="0">
                <a:effectLst/>
                <a:latin typeface="Calibri" panose="020F0502020204030204" pitchFamily="34" charset="0"/>
                <a:ea typeface="Calibri" panose="020F0502020204030204" pitchFamily="34" charset="0"/>
                <a:cs typeface="Times New Roman" panose="02020603050405020304" pitchFamily="18" charset="0"/>
              </a:rPr>
              <a:t>include a selection of open-access academic articles, a curated set of CC-licensed photographs on a particular theme, or a compilation of CC-licensed music tracks. </a:t>
            </a:r>
          </a:p>
        </p:txBody>
      </p:sp>
      <p:sp>
        <p:nvSpPr>
          <p:cNvPr id="4" name="Slide Number Placeholder 3"/>
          <p:cNvSpPr>
            <a:spLocks noGrp="1"/>
          </p:cNvSpPr>
          <p:nvPr>
            <p:ph type="sldNum" sz="quarter" idx="5"/>
          </p:nvPr>
        </p:nvSpPr>
        <p:spPr/>
        <p:txBody>
          <a:bodyPr/>
          <a:lstStyle/>
          <a:p>
            <a:fld id="{2677C27C-DDD0-49DB-9158-ECB1C7A594AD}" type="slidenum">
              <a:rPr lang="en-US" smtClean="0"/>
              <a:t>42</a:t>
            </a:fld>
            <a:endParaRPr lang="en-US" dirty="0"/>
          </a:p>
        </p:txBody>
      </p:sp>
    </p:spTree>
    <p:extLst>
      <p:ext uri="{BB962C8B-B14F-4D97-AF65-F5344CB8AC3E}">
        <p14:creationId xmlns:p14="http://schemas.microsoft.com/office/powerpoint/2010/main" val="3944116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444444"/>
                </a:solidFill>
                <a:effectLst/>
                <a:latin typeface="Lora" pitchFamily="2" charset="0"/>
              </a:rPr>
              <a:t>Adaptations and collections both have licensing considerations that need to be considered.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444444"/>
                </a:solidFill>
                <a:effectLst/>
                <a:latin typeface="Lora" pitchFamily="2" charset="0"/>
              </a:rPr>
              <a:t>For Adaptions: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44444"/>
                </a:solidFill>
                <a:effectLst/>
                <a:latin typeface="Lora" pitchFamily="2" charset="0"/>
              </a:rPr>
              <a:t>Remember that the original CC-license continues to apply to an adapted work, even after it has been adapted.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proxima-nova"/>
              </a:rPr>
              <a:t>If the underlying work is licensed under a NoDerivatives license, you can only make and use changes privately. You canNOT share your adaptation with others.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44444"/>
                </a:solidFill>
                <a:effectLst/>
                <a:latin typeface="var(--font-base, serif)"/>
              </a:rPr>
              <a:t>Underlying work includes a remix of an NC-licensed work, use NC element to make downstream reuse easier.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proxima-nova"/>
              </a:rPr>
              <a:t>Underlying work is licensed under a ShareAlike license, then ShareAlike applies to your adaptation and you must license it under the same or a compatible license. This class PowerPoint is licensed under a SA licence because I use some SA content.</a:t>
            </a:r>
            <a:endParaRPr lang="en-US" b="0" i="0" dirty="0">
              <a:solidFill>
                <a:srgbClr val="444444"/>
              </a:solidFill>
              <a:effectLst/>
              <a:latin typeface="Lor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b="0" i="0" dirty="0">
                <a:effectLst/>
                <a:latin typeface="Calibri" panose="020F0502020204030204" pitchFamily="34" charset="0"/>
                <a:ea typeface="Calibri" panose="020F0502020204030204" pitchFamily="34" charset="0"/>
                <a:cs typeface="Calibri" panose="020F0502020204030204" pitchFamily="34" charset="0"/>
              </a:rPr>
              <a:t>For collections:</a:t>
            </a:r>
          </a:p>
          <a:p>
            <a:pPr marL="171450" indent="-171450">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you don’t need to apply a ShareAlike (SA) license to your entire work, even if it includes SA-licensed content, </a:t>
            </a:r>
            <a:r>
              <a:rPr lang="en-US" b="0" i="0" dirty="0">
                <a:solidFill>
                  <a:srgbClr val="444444"/>
                </a:solidFill>
                <a:effectLst/>
                <a:latin typeface="Lora" pitchFamily="2" charset="0"/>
              </a:rPr>
              <a:t>since it does not contain </a:t>
            </a:r>
            <a:r>
              <a:rPr lang="en-US" b="1" i="0" dirty="0">
                <a:solidFill>
                  <a:srgbClr val="444444"/>
                </a:solidFill>
                <a:effectLst/>
                <a:latin typeface="Lora" pitchFamily="2" charset="0"/>
              </a:rPr>
              <a:t>adaptive</a:t>
            </a:r>
            <a:r>
              <a:rPr lang="en-US" b="0" i="0" dirty="0">
                <a:solidFill>
                  <a:srgbClr val="444444"/>
                </a:solidFill>
                <a:effectLst/>
                <a:latin typeface="Lora" pitchFamily="2" charset="0"/>
              </a:rPr>
              <a:t> work.</a:t>
            </a:r>
            <a:endParaRPr lang="en-US" b="0" i="0" dirty="0">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NoDerivatives (ND) restriction does not prevent you from using ND-licensed content</a:t>
            </a:r>
          </a:p>
          <a:p>
            <a:pPr marL="171450" indent="-171450">
              <a:buFont typeface="Arial" panose="020B0604020202020204" pitchFamily="34" charset="0"/>
              <a:buChar char="•"/>
            </a:pPr>
            <a:r>
              <a:rPr lang="en-US" b="0" i="0" dirty="0">
                <a:effectLst/>
                <a:latin typeface="SegoeUIVariable"/>
              </a:rPr>
              <a:t>But if </a:t>
            </a:r>
            <a:r>
              <a:rPr lang="en-US" b="0" i="0" dirty="0">
                <a:solidFill>
                  <a:srgbClr val="444444"/>
                </a:solidFill>
                <a:effectLst/>
                <a:latin typeface="Lora" pitchFamily="2" charset="0"/>
              </a:rPr>
              <a:t>any of the original works in the collection are licensed under one of the NonCommercial CC licenses, then the compiler must choose a licence that includes the NonCommercial element for the collection. </a:t>
            </a:r>
            <a:endParaRPr lang="en-US" i="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[Really nitty-gritty, so come talk to me if you have questions about those special considerations for adaptations and collections]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b="0" i="0" dirty="0">
                <a:effectLst/>
                <a:latin typeface="SegoeUIVariable"/>
              </a:rPr>
              <a:t>In short: collections compile independent works, while adaptations modify existing content to create something new. Each has different licensing considerations. </a:t>
            </a:r>
            <a:endParaRPr lang="en-US" dirty="0"/>
          </a:p>
        </p:txBody>
      </p:sp>
      <p:sp>
        <p:nvSpPr>
          <p:cNvPr id="4" name="Slide Number Placeholder 3"/>
          <p:cNvSpPr>
            <a:spLocks noGrp="1"/>
          </p:cNvSpPr>
          <p:nvPr>
            <p:ph type="sldNum" sz="quarter" idx="5"/>
          </p:nvPr>
        </p:nvSpPr>
        <p:spPr/>
        <p:txBody>
          <a:bodyPr/>
          <a:lstStyle/>
          <a:p>
            <a:fld id="{2677C27C-DDD0-49DB-9158-ECB1C7A594AD}" type="slidenum">
              <a:rPr lang="en-US" smtClean="0"/>
              <a:t>43</a:t>
            </a:fld>
            <a:endParaRPr lang="en-US" dirty="0"/>
          </a:p>
        </p:txBody>
      </p:sp>
    </p:spTree>
    <p:extLst>
      <p:ext uri="{BB962C8B-B14F-4D97-AF65-F5344CB8AC3E}">
        <p14:creationId xmlns:p14="http://schemas.microsoft.com/office/powerpoint/2010/main" val="1251680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4</a:t>
            </a:fld>
            <a:endParaRPr lang="en-US" dirty="0"/>
          </a:p>
        </p:txBody>
      </p:sp>
    </p:spTree>
    <p:extLst>
      <p:ext uri="{BB962C8B-B14F-4D97-AF65-F5344CB8AC3E}">
        <p14:creationId xmlns:p14="http://schemas.microsoft.com/office/powerpoint/2010/main" val="1031872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roximanova"/>
              </a:rPr>
              <a:t>Because CC licenses can stack on top of each other, you need to think about whether they are compatible with each other when you’re authoring or adapting an openly licensed resource.</a:t>
            </a:r>
          </a:p>
          <a:p>
            <a:pPr algn="l"/>
            <a:r>
              <a:rPr lang="en-US" b="0" i="0" dirty="0">
                <a:effectLst/>
                <a:latin typeface="SegoeUIVariable"/>
              </a:rPr>
              <a:t>Adapting or remixing works with different licenses can be tricky. You need to consider ‘license compatibility,’ which addresses which licensed works can be adapted and how.</a:t>
            </a:r>
          </a:p>
          <a:p>
            <a:pPr algn="l"/>
            <a:endParaRPr lang="en-US" b="0" i="0" dirty="0">
              <a:solidFill>
                <a:srgbClr val="222222"/>
              </a:solidFill>
              <a:effectLst/>
              <a:latin typeface="SegoeUIVariabl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Use this CC License Compatibility Chart as a guide if you want to remix or combine two different CC licensed work. To use the chart, find a license that applies to one of the works on the left column, say for example, Attribution ShareAlike [click] and the license that applies to the other work on the top row, for example Attribution NonCommercial. If there is a check mark in the box where that row and column intersect, [click] then the works under those two licenses can be remixed. If there is an “X” in the box, then the works may not be remixed unless an exception or limitation to copyright applies. In this case, the licences are not compatible so they should not be remixed.</a:t>
            </a:r>
          </a:p>
          <a:p>
            <a:pPr algn="l" rtl="0" fontAlgn="base"/>
            <a:endParaRPr lang="en-US" b="0" i="0" u="none" strike="noStrike" dirty="0">
              <a:solidFill>
                <a:srgbClr val="464646"/>
              </a:solidFill>
              <a:effectLst/>
              <a:latin typeface="source sans pro" panose="020B0503030403020204" pitchFamily="34" charset="0"/>
            </a:endParaRPr>
          </a:p>
          <a:p>
            <a:pPr algn="l" rtl="0" fontAlgn="base"/>
            <a:r>
              <a:rPr lang="en-US" b="0" i="0" u="none" strike="noStrike" dirty="0">
                <a:solidFill>
                  <a:srgbClr val="464646"/>
                </a:solidFill>
                <a:effectLst/>
                <a:latin typeface="source sans pro" panose="020B0503030403020204" pitchFamily="34" charset="0"/>
              </a:rPr>
              <a:t>If you make </a:t>
            </a:r>
            <a:r>
              <a:rPr lang="en-US" b="0" i="0" u="sng" strike="noStrike" dirty="0">
                <a:solidFill>
                  <a:srgbClr val="007B81"/>
                </a:solidFill>
                <a:effectLst/>
                <a:latin typeface="source sans pro" panose="020B0503030403020204" pitchFamily="34" charset="0"/>
                <a:hlinkClick r:id="rId3"/>
              </a:rPr>
              <a:t>adaptations</a:t>
            </a:r>
            <a:r>
              <a:rPr lang="en-US" b="0" i="0" u="none" strike="noStrike" dirty="0">
                <a:solidFill>
                  <a:srgbClr val="464646"/>
                </a:solidFill>
                <a:effectLst/>
                <a:latin typeface="source sans pro" panose="020B0503030403020204" pitchFamily="34" charset="0"/>
              </a:rPr>
              <a:t> of material under a CC license (i.e. “remix”), the original CC license always applies to the material you are adapting even once adapted. The license you may choose for your own contribution (called your “adapter’s license”) depends on which license applies to the original material. Recipients of the adaptation must comply with both the CC license on the original and your adapter’s license.</a:t>
            </a:r>
            <a:r>
              <a:rPr lang="en-US" b="0" i="0" dirty="0">
                <a:solidFill>
                  <a:srgbClr val="444444"/>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source sans pro" panose="020B0503030403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64646"/>
                </a:solidFill>
                <a:effectLst/>
                <a:latin typeface="source sans pro" panose="020B0503030403020204" pitchFamily="34" charset="0"/>
              </a:rPr>
              <a:t>Note that the ND licenses do allow you to reproduce the material in unmodified form together with other material in a collection</a:t>
            </a:r>
            <a:r>
              <a:rPr lang="en-US" b="0" i="0" dirty="0">
                <a:solidFill>
                  <a:srgbClr val="444444"/>
                </a:solidFill>
                <a:effectLst/>
                <a:latin typeface="source sans pro" panose="020B0503030403020204" pitchFamily="34" charset="0"/>
              </a:rPr>
              <a:t>​, you just can’t share adaptations.</a:t>
            </a: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proxima-nova"/>
            </a:endParaRPr>
          </a:p>
          <a:p>
            <a:br>
              <a:rPr lang="en-US" dirty="0"/>
            </a:br>
            <a:endParaRPr lang="en-US" b="0" i="0" dirty="0">
              <a:solidFill>
                <a:srgbClr val="222222"/>
              </a:solidFill>
              <a:effectLst/>
              <a:latin typeface="proxima-nova"/>
            </a:endParaRPr>
          </a:p>
          <a:p>
            <a:endParaRPr lang="en-US" b="0" i="0" dirty="0">
              <a:solidFill>
                <a:srgbClr val="222222"/>
              </a:solidFill>
              <a:effectLst/>
              <a:latin typeface="proxima-nova"/>
            </a:endParaRPr>
          </a:p>
          <a:p>
            <a:r>
              <a:rPr lang="en-US" b="0" i="0" dirty="0">
                <a:solidFill>
                  <a:srgbClr val="222222"/>
                </a:solidFill>
                <a:effectLst/>
                <a:latin typeface="proxima-nova"/>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7C27C-DDD0-49DB-9158-ECB1C7A594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64485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UIVariable"/>
              </a:rPr>
              <a:t>When applying a CC license to your adapted work, remember your rights only cover your contributions. The original license still governs the reused elements and can affect your licence options. Consult the Creative Commons Adapter’s License Chart to decide which CC license to apply. </a:t>
            </a:r>
            <a:r>
              <a:rPr lang="en-US" b="0" i="0" dirty="0">
                <a:solidFill>
                  <a:srgbClr val="202122"/>
                </a:solidFill>
                <a:effectLst/>
                <a:latin typeface="Arial" panose="020B0604020202020204" pitchFamily="34" charset="0"/>
              </a:rPr>
              <a:t>To use the chart:</a:t>
            </a:r>
          </a:p>
          <a:p>
            <a:pPr algn="l">
              <a:buFont typeface="+mj-lt"/>
              <a:buAutoNum type="arabicPeriod"/>
            </a:pPr>
            <a:r>
              <a:rPr lang="en-US" b="0" i="0" dirty="0">
                <a:effectLst/>
                <a:latin typeface="SegoeUIVariable"/>
              </a:rPr>
              <a:t>Find the original work’s license in the left column [click]</a:t>
            </a:r>
          </a:p>
          <a:p>
            <a:pPr algn="l">
              <a:buFont typeface="+mj-lt"/>
              <a:buAutoNum type="arabicPeriod"/>
            </a:pPr>
            <a:r>
              <a:rPr lang="en-US" b="0" i="0" dirty="0">
                <a:effectLst/>
                <a:latin typeface="SegoeUIVariable"/>
              </a:rPr>
              <a:t>Pick an adaptor’s license you want to use from the top row. [click]</a:t>
            </a:r>
          </a:p>
          <a:p>
            <a:pPr algn="l">
              <a:buFont typeface="+mj-lt"/>
              <a:buAutoNum type="arabicPeriod"/>
            </a:pPr>
            <a:r>
              <a:rPr lang="en-US" b="0" i="0" dirty="0">
                <a:effectLst/>
                <a:latin typeface="SegoeUIVariable"/>
              </a:rPr>
              <a:t>Note the colour at the intersection:</a:t>
            </a:r>
          </a:p>
          <a:p>
            <a:pPr marL="742950" lvl="1" indent="-285750" algn="l">
              <a:buFont typeface="+mj-lt"/>
              <a:buAutoNum type="arabicPeriod"/>
            </a:pPr>
            <a:r>
              <a:rPr lang="en-US" b="1" i="0" dirty="0">
                <a:effectLst/>
                <a:latin typeface="SegoeUIVariable"/>
              </a:rPr>
              <a:t>If it’s green</a:t>
            </a:r>
            <a:r>
              <a:rPr lang="en-US" b="0" i="0" dirty="0">
                <a:effectLst/>
                <a:latin typeface="SegoeUIVariable"/>
              </a:rPr>
              <a:t>: Go ahead and use the adaptor’s license.</a:t>
            </a:r>
          </a:p>
          <a:p>
            <a:pPr marL="742950" lvl="1" indent="-285750" algn="l">
              <a:buFont typeface="+mj-lt"/>
              <a:buAutoNum type="arabicPeriod"/>
            </a:pPr>
            <a:r>
              <a:rPr lang="en-US" b="1" i="0" dirty="0">
                <a:effectLst/>
                <a:latin typeface="SegoeUIVariable"/>
              </a:rPr>
              <a:t>Yellow</a:t>
            </a:r>
            <a:r>
              <a:rPr lang="en-US" b="0" i="0" dirty="0">
                <a:effectLst/>
                <a:latin typeface="SegoeUIVariable"/>
              </a:rPr>
              <a:t>: Caution! Technically allowed but not recommended due to complexity in marking multiple copyrights.</a:t>
            </a:r>
          </a:p>
          <a:p>
            <a:pPr marL="742950" lvl="1" indent="-285750" algn="l">
              <a:buFont typeface="+mj-lt"/>
              <a:buAutoNum type="arabicPeriod"/>
            </a:pPr>
            <a:r>
              <a:rPr lang="en-US" b="1" i="0" dirty="0">
                <a:effectLst/>
                <a:latin typeface="SegoeUIVariable"/>
              </a:rPr>
              <a:t>Gray</a:t>
            </a:r>
            <a:r>
              <a:rPr lang="en-US" b="0" i="0" dirty="0">
                <a:effectLst/>
                <a:latin typeface="SegoeUIVariable"/>
              </a:rPr>
              <a:t>: Not allowed. Choose another license."</a:t>
            </a:r>
          </a:p>
          <a:p>
            <a:endParaRPr lang="en-US" dirty="0"/>
          </a:p>
        </p:txBody>
      </p:sp>
      <p:sp>
        <p:nvSpPr>
          <p:cNvPr id="4" name="Slide Number Placeholder 3"/>
          <p:cNvSpPr>
            <a:spLocks noGrp="1"/>
          </p:cNvSpPr>
          <p:nvPr>
            <p:ph type="sldNum" sz="quarter" idx="5"/>
          </p:nvPr>
        </p:nvSpPr>
        <p:spPr/>
        <p:txBody>
          <a:bodyPr/>
          <a:lstStyle/>
          <a:p>
            <a:fld id="{2677C27C-DDD0-49DB-9158-ECB1C7A594AD}" type="slidenum">
              <a:rPr lang="en-US" smtClean="0"/>
              <a:t>45</a:t>
            </a:fld>
            <a:endParaRPr lang="en-US" dirty="0"/>
          </a:p>
        </p:txBody>
      </p:sp>
    </p:spTree>
    <p:extLst>
      <p:ext uri="{BB962C8B-B14F-4D97-AF65-F5344CB8AC3E}">
        <p14:creationId xmlns:p14="http://schemas.microsoft.com/office/powerpoint/2010/main" val="4288729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Lato" panose="020F0502020204030203" pitchFamily="34" charset="0"/>
              </a:rPr>
              <a:t>When you find Creative Commons (CC) licensed materials which you wish to integrate into your own teaching, research and scholarship, it is important to provide appropriate attribution to the creator(s) of the CC work you are using. </a:t>
            </a:r>
          </a:p>
          <a:p>
            <a:pPr algn="l"/>
            <a:endParaRPr lang="en-US" b="0" i="0" dirty="0">
              <a:solidFill>
                <a:srgbClr val="666666"/>
              </a:solidFill>
              <a:effectLst/>
              <a:latin typeface="Lato" panose="020F0502020204030203" pitchFamily="34" charset="0"/>
            </a:endParaRPr>
          </a:p>
          <a:p>
            <a:pPr algn="l"/>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46</a:t>
            </a:fld>
            <a:endParaRPr lang="en-US" dirty="0"/>
          </a:p>
        </p:txBody>
      </p:sp>
    </p:spTree>
    <p:extLst>
      <p:ext uri="{BB962C8B-B14F-4D97-AF65-F5344CB8AC3E}">
        <p14:creationId xmlns:p14="http://schemas.microsoft.com/office/powerpoint/2010/main" val="1974275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25212A"/>
                </a:solidFill>
                <a:latin typeface="Arial" panose="020B0604020202020204" pitchFamily="34" charset="0"/>
              </a:rPr>
              <a:t>Both citation and attribution </a:t>
            </a:r>
            <a:r>
              <a:rPr lang="en-US" sz="1400" b="1" dirty="0">
                <a:solidFill>
                  <a:srgbClr val="25212A"/>
                </a:solidFill>
                <a:latin typeface="Arial" panose="020B0604020202020204" pitchFamily="34" charset="0"/>
              </a:rPr>
              <a:t>give credit</a:t>
            </a:r>
            <a:r>
              <a:rPr lang="en-US" sz="1400" dirty="0">
                <a:solidFill>
                  <a:srgbClr val="25212A"/>
                </a:solidFill>
                <a:latin typeface="Arial" panose="020B0604020202020204" pitchFamily="34" charset="0"/>
              </a:rPr>
              <a:t> to others – </a:t>
            </a:r>
            <a:r>
              <a:rPr lang="en-US" sz="1400" dirty="0">
                <a:solidFill>
                  <a:srgbClr val="444444"/>
                </a:solidFill>
                <a:latin typeface="Calibri" panose="020F0502020204030204" pitchFamily="34" charset="0"/>
              </a:rPr>
              <a:t>they’re part of using information ethically. ​</a:t>
            </a:r>
            <a:endParaRPr lang="en-US" sz="1400" b="0" dirty="0">
              <a:effectLst/>
            </a:endParaRPr>
          </a:p>
          <a:p>
            <a:r>
              <a:rPr lang="en-US" sz="1400" dirty="0">
                <a:solidFill>
                  <a:srgbClr val="444444"/>
                </a:solidFill>
                <a:latin typeface="Arial" panose="020B0604020202020204" pitchFamily="34" charset="0"/>
              </a:rPr>
              <a:t>​</a:t>
            </a:r>
            <a:endParaRPr lang="en-US" sz="1400" b="0" dirty="0">
              <a:effectLst/>
            </a:endParaRPr>
          </a:p>
          <a:p>
            <a:r>
              <a:rPr lang="en-US" sz="1400" b="1" dirty="0">
                <a:solidFill>
                  <a:srgbClr val="25212A"/>
                </a:solidFill>
                <a:latin typeface="Arial" panose="020B0604020202020204" pitchFamily="34" charset="0"/>
              </a:rPr>
              <a:t>Citations </a:t>
            </a:r>
            <a:r>
              <a:rPr lang="en-US" sz="1400" dirty="0">
                <a:solidFill>
                  <a:srgbClr val="25212A"/>
                </a:solidFill>
                <a:latin typeface="Arial" panose="020B0604020202020204" pitchFamily="34" charset="0"/>
              </a:rPr>
              <a:t>give credit when you use someone else’s ideas or words in your own work. </a:t>
            </a:r>
            <a:r>
              <a:rPr lang="en-US" sz="1400" dirty="0">
                <a:solidFill>
                  <a:srgbClr val="434343"/>
                </a:solidFill>
                <a:latin typeface="Arial" panose="020B0604020202020204" pitchFamily="34" charset="0"/>
              </a:rPr>
              <a:t>They tell your reader where ideas that you quote, paraphrase, or summarize, came from. A citation says to the reader: “I base my thinking on this other person’s work, which you can find by following my citation.”</a:t>
            </a:r>
            <a:r>
              <a:rPr lang="en-US" sz="1400" dirty="0">
                <a:solidFill>
                  <a:srgbClr val="444444"/>
                </a:solidFill>
                <a:latin typeface="Arial" panose="020B0604020202020204" pitchFamily="34" charset="0"/>
              </a:rPr>
              <a:t>​</a:t>
            </a:r>
            <a:endParaRPr lang="en-US" sz="1400" b="0" dirty="0">
              <a:effectLst/>
            </a:endParaRPr>
          </a:p>
          <a:p>
            <a:r>
              <a:rPr lang="en-US" sz="1400" b="1" dirty="0">
                <a:solidFill>
                  <a:srgbClr val="25212A"/>
                </a:solidFill>
                <a:latin typeface="Arial" panose="020B0604020202020204" pitchFamily="34" charset="0"/>
              </a:rPr>
              <a:t>Attributions </a:t>
            </a:r>
            <a:r>
              <a:rPr lang="en-US" sz="1400" dirty="0">
                <a:solidFill>
                  <a:srgbClr val="25212A"/>
                </a:solidFill>
                <a:latin typeface="Arial" panose="020B0604020202020204" pitchFamily="34" charset="0"/>
              </a:rPr>
              <a:t>give credit when you reuse or reproduce someone else’s work. It says to the reader: </a:t>
            </a:r>
            <a:r>
              <a:rPr lang="en-US" sz="1400" dirty="0">
                <a:solidFill>
                  <a:srgbClr val="434343"/>
                </a:solidFill>
                <a:latin typeface="Arial" panose="020B0604020202020204" pitchFamily="34" charset="0"/>
              </a:rPr>
              <a:t>“I have permission to reuse this other person’s work, which you can find by following my attribution.” Whenever you use CC licensed work or other openly licensed work </a:t>
            </a:r>
            <a:r>
              <a:rPr lang="en-US" sz="1400" dirty="0">
                <a:solidFill>
                  <a:srgbClr val="434343"/>
                </a:solidFill>
                <a:latin typeface="Arial" panose="020B0604020202020204" pitchFamily="34" charset="0"/>
                <a:sym typeface="Wingdings" panose="05000000000000000000" pitchFamily="2" charset="2"/>
              </a:rPr>
              <a:t></a:t>
            </a:r>
            <a:r>
              <a:rPr lang="en-US" sz="1400" dirty="0">
                <a:solidFill>
                  <a:srgbClr val="434343"/>
                </a:solidFill>
                <a:latin typeface="Arial" panose="020B0604020202020204" pitchFamily="34" charset="0"/>
              </a:rPr>
              <a:t> you need to attribute it</a:t>
            </a:r>
            <a:r>
              <a:rPr lang="en-US" sz="1400" dirty="0">
                <a:solidFill>
                  <a:srgbClr val="444444"/>
                </a:solidFill>
                <a:latin typeface="Arial" panose="020B0604020202020204" pitchFamily="34" charset="0"/>
              </a:rPr>
              <a:t>​</a:t>
            </a:r>
            <a:endParaRPr lang="en-US" sz="1400" b="0" dirty="0">
              <a:effectLst/>
            </a:endParaRPr>
          </a:p>
          <a:p>
            <a:r>
              <a:rPr lang="en-US" sz="1400" dirty="0">
                <a:solidFill>
                  <a:srgbClr val="444444"/>
                </a:solidFill>
                <a:latin typeface="Arial" panose="020B0604020202020204" pitchFamily="34" charset="0"/>
              </a:rPr>
              <a:t>​</a:t>
            </a:r>
            <a:endParaRPr lang="en-US" sz="1400" b="0" dirty="0">
              <a:effectLst/>
            </a:endParaRPr>
          </a:p>
          <a:p>
            <a:r>
              <a:rPr lang="en-US" sz="1400" dirty="0">
                <a:solidFill>
                  <a:srgbClr val="25212A"/>
                </a:solidFill>
                <a:latin typeface="Arial" panose="020B0604020202020204" pitchFamily="34" charset="0"/>
              </a:rPr>
              <a:t>SO, Think of </a:t>
            </a:r>
            <a:r>
              <a:rPr lang="en-US" sz="1400" b="1" dirty="0">
                <a:solidFill>
                  <a:srgbClr val="444444"/>
                </a:solidFill>
                <a:latin typeface="Arial" panose="020B0604020202020204" pitchFamily="34" charset="0"/>
              </a:rPr>
              <a:t>citations</a:t>
            </a:r>
            <a:r>
              <a:rPr lang="en-US" sz="1400" dirty="0">
                <a:solidFill>
                  <a:srgbClr val="25212A"/>
                </a:solidFill>
                <a:latin typeface="Arial" panose="020B0604020202020204" pitchFamily="34" charset="0"/>
              </a:rPr>
              <a:t> as fulfilling an academic purpose, and </a:t>
            </a:r>
            <a:r>
              <a:rPr lang="en-US" sz="1400" b="1" dirty="0">
                <a:solidFill>
                  <a:srgbClr val="444444"/>
                </a:solidFill>
                <a:latin typeface="Arial" panose="020B0604020202020204" pitchFamily="34" charset="0"/>
              </a:rPr>
              <a:t>attributions</a:t>
            </a:r>
            <a:r>
              <a:rPr lang="en-US" sz="1400" dirty="0">
                <a:solidFill>
                  <a:srgbClr val="25212A"/>
                </a:solidFill>
                <a:latin typeface="Arial" panose="020B0604020202020204" pitchFamily="34" charset="0"/>
              </a:rPr>
              <a:t> as serving a legal purpose.</a:t>
            </a:r>
            <a:r>
              <a:rPr lang="en-US" sz="1400" dirty="0">
                <a:solidFill>
                  <a:srgbClr val="444444"/>
                </a:solidFill>
                <a:latin typeface="Arial" panose="020B0604020202020204" pitchFamily="34" charset="0"/>
              </a:rPr>
              <a:t>​</a:t>
            </a:r>
            <a:endParaRPr lang="en-US" sz="1400" b="0" dirty="0">
              <a:effectLst/>
            </a:endParaRPr>
          </a:p>
          <a:p>
            <a:r>
              <a:rPr lang="en-US" sz="1400" dirty="0">
                <a:solidFill>
                  <a:srgbClr val="25212A"/>
                </a:solidFill>
                <a:latin typeface="Arial" panose="020B0604020202020204" pitchFamily="34" charset="0"/>
              </a:rPr>
              <a:t>Because they serve different purposes, you cannot replace one with the other, even though they have similar rules and parts.</a:t>
            </a:r>
            <a:r>
              <a:rPr lang="en-US" sz="1400" dirty="0">
                <a:solidFill>
                  <a:srgbClr val="444444"/>
                </a:solidFill>
                <a:latin typeface="Arial" panose="020B0604020202020204" pitchFamily="34" charset="0"/>
              </a:rPr>
              <a:t>​</a:t>
            </a:r>
            <a:endParaRPr lang="en-US" sz="1400" b="0" dirty="0">
              <a:effectLst/>
            </a:endParaRPr>
          </a:p>
        </p:txBody>
      </p:sp>
      <p:sp>
        <p:nvSpPr>
          <p:cNvPr id="4" name="Slide Number Placeholder 3"/>
          <p:cNvSpPr>
            <a:spLocks noGrp="1"/>
          </p:cNvSpPr>
          <p:nvPr>
            <p:ph type="sldNum" sz="quarter" idx="5"/>
          </p:nvPr>
        </p:nvSpPr>
        <p:spPr/>
        <p:txBody>
          <a:bodyPr/>
          <a:lstStyle/>
          <a:p>
            <a:fld id="{CC9A1ABB-E35C-AB41-91B4-CAD8CE9756C6}" type="slidenum">
              <a:rPr lang="en-US" smtClean="0"/>
              <a:t>47</a:t>
            </a:fld>
            <a:endParaRPr lang="en-US" dirty="0"/>
          </a:p>
        </p:txBody>
      </p:sp>
    </p:spTree>
    <p:extLst>
      <p:ext uri="{BB962C8B-B14F-4D97-AF65-F5344CB8AC3E}">
        <p14:creationId xmlns:p14="http://schemas.microsoft.com/office/powerpoint/2010/main" val="3290992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Lato" panose="020F0502020204030203" pitchFamily="34" charset="0"/>
              </a:rPr>
              <a:t>Include the following information when attributing others CC licensed materials:</a:t>
            </a:r>
            <a:r>
              <a:rPr lang="en-US" b="0" i="0" dirty="0">
                <a:solidFill>
                  <a:srgbClr val="333333"/>
                </a:solidFill>
                <a:effectLst/>
                <a:latin typeface="Open Sans" panose="020B0606030504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inherit"/>
              </a:rPr>
              <a:t>Title: title of the work: </a:t>
            </a:r>
            <a:r>
              <a:rPr lang="en-US" dirty="0"/>
              <a:t>What is the name of the material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inherit"/>
              </a:rPr>
              <a:t>Authors: The name of the author / creator: </a:t>
            </a:r>
            <a:r>
              <a:rPr lang="en-US" dirty="0"/>
              <a:t>Who owns the material? It could be an individual (or a group of people), could be a company, could be a pseudonym. Could be chosen to be anonymous. Just use whatever the creators requested. If the author has a webpage, link to it.</a:t>
            </a:r>
            <a:endParaRPr lang="en-US" b="0" i="0" dirty="0">
              <a:solidFill>
                <a:srgbClr val="666666"/>
              </a:solidFill>
              <a:effectLst/>
              <a:latin typeface="inheri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666666"/>
                </a:solidFill>
                <a:effectLst/>
                <a:latin typeface="inherit"/>
              </a:rPr>
              <a:t>Source: </a:t>
            </a:r>
            <a:r>
              <a:rPr lang="en-US" dirty="0"/>
              <a:t>Link to the original source. Hyperlink title to the original source. </a:t>
            </a:r>
          </a:p>
          <a:p>
            <a:pPr algn="l" fontAlgn="base">
              <a:buFont typeface="Arial" panose="020B0604020202020204" pitchFamily="34" charset="0"/>
              <a:buChar char="•"/>
            </a:pPr>
            <a:r>
              <a:rPr lang="en-US" b="0" i="0" dirty="0">
                <a:solidFill>
                  <a:srgbClr val="666666"/>
                </a:solidFill>
                <a:effectLst/>
                <a:latin typeface="inherit"/>
              </a:rPr>
              <a:t>Licence: Indicate the type of licence it is available under because that states how it can be used</a:t>
            </a:r>
            <a:r>
              <a:rPr lang="en-US" dirty="0"/>
              <a:t>. Use the exact name of the CC licence (and version if provided). Use the acronyms instead of the full name of the licence. Hyperlink the licence name to the licence deed page.</a:t>
            </a:r>
          </a:p>
          <a:p>
            <a:pPr marL="0" marR="0" lvl="0" indent="0" algn="l" defTabSz="9310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310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Note: Not required liked the rest of them, but it is nice to add the name of the organization that sponsored/managed the work you are adopting. </a:t>
            </a:r>
          </a:p>
          <a:p>
            <a:pPr marL="0" indent="0" defTabSz="931042">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48</a:t>
            </a:fld>
            <a:endParaRPr lang="en-US" dirty="0"/>
          </a:p>
        </p:txBody>
      </p:sp>
    </p:spTree>
    <p:extLst>
      <p:ext uri="{BB962C8B-B14F-4D97-AF65-F5344CB8AC3E}">
        <p14:creationId xmlns:p14="http://schemas.microsoft.com/office/powerpoint/2010/main" val="3766112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042">
              <a:buFont typeface="Arial" panose="020B0604020202020204" pitchFamily="34" charset="0"/>
              <a:buNone/>
              <a:defRPr/>
            </a:pPr>
            <a:r>
              <a:rPr lang="en-US" dirty="0"/>
              <a:t>Easiest way to do this is to use an attribution builder. But many tools (like PressBooks) have one built in that you can use.</a:t>
            </a:r>
            <a:endParaRPr lang="en-US" b="0" dirty="0">
              <a:effectLst/>
            </a:endParaRPr>
          </a:p>
          <a:p>
            <a:pPr marL="174570" marR="0" lvl="0" indent="-174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proximanova"/>
              </a:rPr>
              <a:t>CC License Chooser also provides a form at the end of the tool to create an attribution for the work, as well as Rich Text, HTML, and XMP license formatting for the web.</a:t>
            </a:r>
          </a:p>
          <a:p>
            <a:pPr marL="174570" marR="0" lvl="0" indent="-174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proximanova"/>
              </a:rPr>
              <a:t>Open Washing also has a great attribution builder that you just have to plug in the details, select the licence and version, and then copy and paste the attribution. It also includes an option on how to denote if it is a derivative work or adaptation.</a:t>
            </a:r>
          </a:p>
          <a:p>
            <a:pPr marL="174570" marR="0" lvl="0" indent="-1745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proximanova"/>
              <a:sym typeface="Wingdings" panose="05000000000000000000" pitchFamily="2" charset="2"/>
            </a:endParaRPr>
          </a:p>
          <a:p>
            <a:pPr marL="174570" indent="-17457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49</a:t>
            </a:fld>
            <a:endParaRPr lang="en-US" dirty="0"/>
          </a:p>
        </p:txBody>
      </p:sp>
    </p:spTree>
    <p:extLst>
      <p:ext uri="{BB962C8B-B14F-4D97-AF65-F5344CB8AC3E}">
        <p14:creationId xmlns:p14="http://schemas.microsoft.com/office/powerpoint/2010/main" val="2646784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700406" y="4470837"/>
            <a:ext cx="5603239" cy="3657957"/>
          </a:xfrm>
          <a:prstGeom prst="rect">
            <a:avLst/>
          </a:prstGeom>
        </p:spPr>
        <p:txBody>
          <a:bodyPr lIns="93089" tIns="93089" rIns="93089" bIns="93089"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chemeClr val="dk1"/>
                </a:solidFill>
                <a:latin typeface="Calibri"/>
                <a:cs typeface="Calibri"/>
              </a:rPr>
              <a:t>Group Discussion</a:t>
            </a:r>
            <a:r>
              <a:rPr lang="en-US" dirty="0">
                <a:solidFill>
                  <a:schemeClr val="dk1"/>
                </a:solidFill>
                <a:latin typeface="Calibri"/>
                <a:cs typeface="Calibri"/>
              </a:rPr>
              <a:t>: What do we think about these two options for attributing this image? Do either meet TASL requirements? Why or Why Not?</a:t>
            </a:r>
          </a:p>
          <a:p>
            <a:endParaRPr lang="en-US" dirty="0">
              <a:solidFill>
                <a:schemeClr val="dk1"/>
              </a:solidFill>
              <a:latin typeface="Calibri"/>
              <a:cs typeface="Calibri"/>
              <a:sym typeface="Calibri"/>
              <a:hlinkClick r:id="rId3">
                <a:extLst>
                  <a:ext uri="{A12FA001-AC4F-418D-AE19-62706E023703}">
                    <ahyp:hlinkClr xmlns:ahyp="http://schemas.microsoft.com/office/drawing/2018/hyperlinkcolor" val="tx"/>
                  </a:ext>
                </a:extLst>
              </a:hlinkClick>
            </a:endParaRPr>
          </a:p>
          <a:p>
            <a:r>
              <a:rPr lang="en-US" b="1" dirty="0">
                <a:solidFill>
                  <a:schemeClr val="dk1"/>
                </a:solidFill>
                <a:latin typeface="Calibri"/>
                <a:cs typeface="Calibri"/>
                <a:sym typeface="Calibri"/>
              </a:rPr>
              <a:t>Option 1 </a:t>
            </a:r>
            <a:r>
              <a:rPr lang="en-US" dirty="0">
                <a:solidFill>
                  <a:schemeClr val="dk1"/>
                </a:solidFill>
                <a:latin typeface="Calibri"/>
                <a:ea typeface="Calibri"/>
                <a:cs typeface="Calibri"/>
                <a:sym typeface="Wingdings" panose="05000000000000000000" pitchFamily="2" charset="2"/>
              </a:rPr>
              <a:t> OK, should state the title, but at least it’s linked. Also has the author and link to the source. And has the licence and links to the licence deed.</a:t>
            </a:r>
          </a:p>
          <a:p>
            <a:r>
              <a:rPr lang="en-US" b="1" dirty="0">
                <a:solidFill>
                  <a:schemeClr val="dk1"/>
                </a:solidFill>
                <a:latin typeface="Calibri"/>
                <a:cs typeface="Calibri"/>
                <a:sym typeface="Wingdings" panose="05000000000000000000" pitchFamily="2" charset="2"/>
              </a:rPr>
              <a:t>Options 2 </a:t>
            </a:r>
            <a:r>
              <a:rPr lang="en-US" dirty="0">
                <a:solidFill>
                  <a:schemeClr val="dk1"/>
                </a:solidFill>
                <a:latin typeface="Calibri"/>
                <a:cs typeface="Calibri"/>
                <a:sym typeface="Wingdings" panose="05000000000000000000" pitchFamily="2" charset="2"/>
              </a:rPr>
              <a:t> totally wrong. No title. No Author. Creative Commons is not the author. No link to the original photo source. No mention of a licence, let alone a link to one. Creative Commons is an organization.</a:t>
            </a:r>
          </a:p>
          <a:p>
            <a:endParaRPr lang="en-US" dirty="0">
              <a:solidFill>
                <a:schemeClr val="dk1"/>
              </a:solidFill>
              <a:latin typeface="Calibri"/>
              <a:cs typeface="Calibri"/>
              <a:sym typeface="Wingdings" panose="05000000000000000000" pitchFamily="2" charset="2"/>
            </a:endParaRPr>
          </a:p>
          <a:p>
            <a:r>
              <a:rPr lang="en-US" dirty="0">
                <a:solidFill>
                  <a:schemeClr val="dk1"/>
                </a:solidFill>
                <a:latin typeface="Calibri"/>
                <a:cs typeface="Calibri"/>
                <a:sym typeface="Wingdings" panose="05000000000000000000" pitchFamily="2" charset="2"/>
              </a:rPr>
              <a:t>This is why I recommend using an Attribution Builder – It helps you get all the needed parts in the right order.</a:t>
            </a:r>
          </a:p>
          <a:p>
            <a:endParaRPr dirty="0">
              <a:solidFill>
                <a:schemeClr val="dk1"/>
              </a:solidFill>
              <a:latin typeface="Calibri"/>
              <a:cs typeface="Calibri"/>
            </a:endParaRPr>
          </a:p>
        </p:txBody>
      </p:sp>
      <p:sp>
        <p:nvSpPr>
          <p:cNvPr id="195" name="Shape 195"/>
          <p:cNvSpPr>
            <a:spLocks noGrp="1" noRot="1" noChangeAspect="1"/>
          </p:cNvSpPr>
          <p:nvPr>
            <p:ph type="sldImg" idx="2"/>
          </p:nvPr>
        </p:nvSpPr>
        <p:spPr>
          <a:xfrm>
            <a:off x="714375" y="1160463"/>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60546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700406" y="4470837"/>
            <a:ext cx="5603239" cy="3657957"/>
          </a:xfrm>
          <a:prstGeom prst="rect">
            <a:avLst/>
          </a:prstGeom>
        </p:spPr>
        <p:txBody>
          <a:bodyPr lIns="93089" tIns="93089" rIns="93089" bIns="93089" anchor="t" anchorCtr="0">
            <a:noAutofit/>
          </a:bodyPr>
          <a:lstStyle/>
          <a:p>
            <a:r>
              <a:rPr lang="en-CA" dirty="0"/>
              <a:t>Example of an attribution directly under the image. You can place attributions at the site, or at the end of the page – just pick a way and be consistent. This attribution was built using the Open Washington tool</a:t>
            </a:r>
          </a:p>
          <a:p>
            <a:r>
              <a:rPr lang="en-CA" dirty="0"/>
              <a:t>Attribution:</a:t>
            </a:r>
            <a:r>
              <a:rPr lang="en-CA" baseline="0" dirty="0"/>
              <a:t> </a:t>
            </a:r>
            <a:r>
              <a:rPr lang="en-US" u="sng" dirty="0">
                <a:solidFill>
                  <a:schemeClr val="hlink"/>
                </a:solidFill>
                <a:latin typeface="Calibri"/>
                <a:ea typeface="Calibri"/>
                <a:cs typeface="Calibri"/>
                <a:sym typeface="Calibri"/>
                <a:hlinkClick r:id="rId3"/>
              </a:rPr>
              <a:t>"Clownfish and Sea Anemone 2"</a:t>
            </a:r>
            <a:r>
              <a:rPr lang="en-US" dirty="0">
                <a:solidFill>
                  <a:schemeClr val="dk1"/>
                </a:solidFill>
                <a:latin typeface="Calibri"/>
                <a:ea typeface="Calibri"/>
                <a:cs typeface="Calibri"/>
                <a:sym typeface="Calibri"/>
              </a:rPr>
              <a:t> by </a:t>
            </a:r>
            <a:r>
              <a:rPr lang="en-US" u="sng" dirty="0">
                <a:solidFill>
                  <a:schemeClr val="hlink"/>
                </a:solidFill>
                <a:latin typeface="Calibri"/>
                <a:ea typeface="Calibri"/>
                <a:cs typeface="Calibri"/>
                <a:sym typeface="Calibri"/>
                <a:hlinkClick r:id="rId4"/>
              </a:rPr>
              <a:t>Samuel Chow</a:t>
            </a:r>
            <a:r>
              <a:rPr lang="en-US" dirty="0">
                <a:solidFill>
                  <a:schemeClr val="dk1"/>
                </a:solidFill>
                <a:latin typeface="Calibri"/>
                <a:ea typeface="Calibri"/>
                <a:cs typeface="Calibri"/>
                <a:sym typeface="Calibri"/>
              </a:rPr>
              <a:t> is licensed under </a:t>
            </a:r>
            <a:r>
              <a:rPr lang="en-US" u="sng" dirty="0">
                <a:solidFill>
                  <a:schemeClr val="hlink"/>
                </a:solidFill>
                <a:latin typeface="Calibri"/>
                <a:ea typeface="Calibri"/>
                <a:cs typeface="Calibri"/>
                <a:sym typeface="Calibri"/>
                <a:hlinkClick r:id="rId5"/>
              </a:rPr>
              <a:t>CC BY 4.0</a:t>
            </a:r>
            <a:endParaRPr dirty="0"/>
          </a:p>
        </p:txBody>
      </p:sp>
      <p:sp>
        <p:nvSpPr>
          <p:cNvPr id="195" name="Shape 195"/>
          <p:cNvSpPr>
            <a:spLocks noGrp="1" noRot="1" noChangeAspect="1"/>
          </p:cNvSpPr>
          <p:nvPr>
            <p:ph type="sldImg" idx="2"/>
          </p:nvPr>
        </p:nvSpPr>
        <p:spPr>
          <a:xfrm>
            <a:off x="714375" y="1160463"/>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51952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dk1"/>
                </a:solidFill>
                <a:latin typeface="Calibri"/>
                <a:cs typeface="Calibri"/>
                <a:sym typeface="Wingdings" panose="05000000000000000000" pitchFamily="2" charset="2"/>
              </a:rPr>
              <a:t>If you don’t have access to one of the attribution builder, or if you’re doing something different or more complicated, check out the Creative Commons Wiki’s guide on recommended practices for attribution: </a:t>
            </a:r>
            <a:r>
              <a:rPr lang="en-US" dirty="0"/>
              <a:t>https://wiki.creativecommons.org/wiki/Recommended_practices_for_attribution</a:t>
            </a:r>
          </a:p>
        </p:txBody>
      </p:sp>
      <p:sp>
        <p:nvSpPr>
          <p:cNvPr id="4" name="Slide Number Placeholder 3"/>
          <p:cNvSpPr>
            <a:spLocks noGrp="1"/>
          </p:cNvSpPr>
          <p:nvPr>
            <p:ph type="sldNum" sz="quarter" idx="5"/>
          </p:nvPr>
        </p:nvSpPr>
        <p:spPr/>
        <p:txBody>
          <a:bodyPr/>
          <a:lstStyle/>
          <a:p>
            <a:fld id="{CC9A1ABB-E35C-AB41-91B4-CAD8CE9756C6}" type="slidenum">
              <a:rPr lang="en-US" smtClean="0"/>
              <a:t>52</a:t>
            </a:fld>
            <a:endParaRPr lang="en-US" dirty="0"/>
          </a:p>
        </p:txBody>
      </p:sp>
    </p:spTree>
    <p:extLst>
      <p:ext uri="{BB962C8B-B14F-4D97-AF65-F5344CB8AC3E}">
        <p14:creationId xmlns:p14="http://schemas.microsoft.com/office/powerpoint/2010/main" val="352768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
        <p:nvSpPr>
          <p:cNvPr id="4" name="Slide Number Placeholder 3"/>
          <p:cNvSpPr>
            <a:spLocks noGrp="1"/>
          </p:cNvSpPr>
          <p:nvPr>
            <p:ph type="sldNum" sz="quarter" idx="5"/>
          </p:nvPr>
        </p:nvSpPr>
        <p:spPr/>
        <p:txBody>
          <a:bodyPr/>
          <a:lstStyle/>
          <a:p>
            <a:fld id="{CC9A1ABB-E35C-AB41-91B4-CAD8CE9756C6}" type="slidenum">
              <a:rPr lang="en-US" smtClean="0"/>
              <a:t>53</a:t>
            </a:fld>
            <a:endParaRPr lang="en-US" dirty="0"/>
          </a:p>
        </p:txBody>
      </p:sp>
    </p:spTree>
    <p:extLst>
      <p:ext uri="{BB962C8B-B14F-4D97-AF65-F5344CB8AC3E}">
        <p14:creationId xmlns:p14="http://schemas.microsoft.com/office/powerpoint/2010/main" val="219333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When presenting, I’d put in a real QR code that links to a live mentimeter question.</a:t>
            </a:r>
          </a:p>
        </p:txBody>
      </p:sp>
      <p:sp>
        <p:nvSpPr>
          <p:cNvPr id="4" name="Slide Number Placeholder 3"/>
          <p:cNvSpPr>
            <a:spLocks noGrp="1"/>
          </p:cNvSpPr>
          <p:nvPr>
            <p:ph type="sldNum" sz="quarter" idx="5"/>
          </p:nvPr>
        </p:nvSpPr>
        <p:spPr/>
        <p:txBody>
          <a:bodyPr/>
          <a:lstStyle/>
          <a:p>
            <a:fld id="{CC9A1ABB-E35C-AB41-91B4-CAD8CE9756C6}" type="slidenum">
              <a:rPr lang="en-US" smtClean="0"/>
              <a:t>5</a:t>
            </a:fld>
            <a:endParaRPr lang="en-US" dirty="0"/>
          </a:p>
        </p:txBody>
      </p:sp>
    </p:spTree>
    <p:extLst>
      <p:ext uri="{BB962C8B-B14F-4D97-AF65-F5344CB8AC3E}">
        <p14:creationId xmlns:p14="http://schemas.microsoft.com/office/powerpoint/2010/main" val="2916855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Throughout today, we’ve discussed how you can build upon another’s work to make an adaptation or derivative. Here is a (not very creative) example of a derivative or adaptation. It’s the original image that I used for showing an attribution. But then I drew some arrows and added some text onto it.</a:t>
            </a: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Note that the attribution statement includes my title for the work, my name, and my licence. It also acknowledges that it is derived from the original, and includes all the information for it. I could have said “is adapted from” instead of “is a derivative of.” Either works.</a:t>
            </a:r>
          </a:p>
        </p:txBody>
      </p:sp>
      <p:sp>
        <p:nvSpPr>
          <p:cNvPr id="202" name="Shape 20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54</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993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this adaptation to an open textbook make some changes to the text, added in H5P interactives, and embedded videos in such a way that the reader can’t tell just by looking at it what was from the original work and what the adapter added. At the end of each chapter, it includes attributions of all the openly licensed resources used in the chapter. [click] </a:t>
            </a:r>
            <a:r>
              <a:rPr lang="en-US" b="0" i="0" dirty="0">
                <a:solidFill>
                  <a:srgbClr val="202122"/>
                </a:solidFill>
                <a:effectLst/>
                <a:latin typeface="Arial" panose="020B0604020202020204" pitchFamily="34" charset="0"/>
              </a:rPr>
              <a:t>It’s also </a:t>
            </a:r>
            <a:r>
              <a:rPr lang="en-US" dirty="0"/>
              <a:t>indicates </a:t>
            </a:r>
            <a:r>
              <a:rPr lang="en-US" b="0" i="0" dirty="0">
                <a:solidFill>
                  <a:srgbClr val="202122"/>
                </a:solidFill>
                <a:effectLst/>
                <a:latin typeface="Arial" panose="020B0604020202020204" pitchFamily="34" charset="0"/>
              </a:rPr>
              <a:t>any changes or modifications that the adaptation made to the original works at the end of the book in separate “</a:t>
            </a:r>
            <a:r>
              <a:rPr lang="en-US" dirty="0"/>
              <a:t>Statement of Adaption” section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b="0" i="0" dirty="0">
              <a:solidFill>
                <a:srgbClr val="202122"/>
              </a:solidFill>
              <a:effectLst/>
              <a:latin typeface="Arial" panose="020B0604020202020204" pitchFamily="34" charset="0"/>
            </a:endParaRPr>
          </a:p>
          <a:p>
            <a:pPr algn="l"/>
            <a:endParaRPr lang="en-US" b="0" i="0" dirty="0">
              <a:solidFill>
                <a:srgbClr val="202122"/>
              </a:solidFill>
              <a:effectLst/>
              <a:latin typeface="Arial" panose="020B0604020202020204" pitchFamily="34" charset="0"/>
            </a:endParaRPr>
          </a:p>
          <a:p>
            <a:pPr algn="l"/>
            <a:endParaRPr lang="en-US" b="0" i="0" dirty="0">
              <a:solidFill>
                <a:srgbClr val="202122"/>
              </a:solidFill>
              <a:effectLst/>
              <a:latin typeface="Arial" panose="020B0604020202020204" pitchFamily="34" charset="0"/>
            </a:endParaRPr>
          </a:p>
          <a:p>
            <a:pPr algn="l"/>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677C27C-DDD0-49DB-9158-ECB1C7A594AD}" type="slidenum">
              <a:rPr lang="en-US" smtClean="0"/>
              <a:t>55</a:t>
            </a:fld>
            <a:endParaRPr lang="en-US" dirty="0"/>
          </a:p>
        </p:txBody>
      </p:sp>
    </p:spTree>
    <p:extLst>
      <p:ext uri="{BB962C8B-B14F-4D97-AF65-F5344CB8AC3E}">
        <p14:creationId xmlns:p14="http://schemas.microsoft.com/office/powerpoint/2010/main" val="898623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Reminder about using the tools we’ve discussed to apply a CC licence to your own work [review each]</a:t>
            </a:r>
          </a:p>
          <a:p>
            <a:pPr marL="0" marR="0" lvl="0" indent="0">
              <a:lnSpc>
                <a:spcPct val="115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share out your work. It’s a great way to increase the visibility of your work, build your sphere of influence (for tenure and promotion), and possibly find some collaboration opportunities</a:t>
            </a:r>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56</a:t>
            </a:fld>
            <a:endParaRPr lang="en-US" dirty="0"/>
          </a:p>
        </p:txBody>
      </p:sp>
    </p:spTree>
    <p:extLst>
      <p:ext uri="{BB962C8B-B14F-4D97-AF65-F5344CB8AC3E}">
        <p14:creationId xmlns:p14="http://schemas.microsoft.com/office/powerpoint/2010/main" val="960419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you’ve created something that you want to share, check out the library’s OER guide for possible repositories to submit your work to and the promoting your OER tab for tips on how to launch promote your OER to others.</a:t>
            </a:r>
          </a:p>
        </p:txBody>
      </p:sp>
      <p:sp>
        <p:nvSpPr>
          <p:cNvPr id="4" name="Slide Number Placeholder 3"/>
          <p:cNvSpPr>
            <a:spLocks noGrp="1"/>
          </p:cNvSpPr>
          <p:nvPr>
            <p:ph type="sldNum" sz="quarter" idx="5"/>
          </p:nvPr>
        </p:nvSpPr>
        <p:spPr/>
        <p:txBody>
          <a:bodyPr/>
          <a:lstStyle/>
          <a:p>
            <a:fld id="{CC9A1ABB-E35C-AB41-91B4-CAD8CE9756C6}" type="slidenum">
              <a:rPr lang="en-US" smtClean="0"/>
              <a:t>57</a:t>
            </a:fld>
            <a:endParaRPr lang="en-US" dirty="0"/>
          </a:p>
        </p:txBody>
      </p:sp>
    </p:spTree>
    <p:extLst>
      <p:ext uri="{BB962C8B-B14F-4D97-AF65-F5344CB8AC3E}">
        <p14:creationId xmlns:p14="http://schemas.microsoft.com/office/powerpoint/2010/main" val="4217487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2024, Creative Commons licences are used on over 2.5 billion works online across 9 million websites (Creative Commons, 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you’re interested in getting involved in the open community and advocacy</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Educate yourself and others: </a:t>
            </a:r>
            <a:r>
              <a:rPr lang="en-US" sz="1200" dirty="0">
                <a:effectLst/>
                <a:latin typeface="Calibri" panose="020F0502020204030204" pitchFamily="34" charset="0"/>
                <a:ea typeface="Calibri" panose="020F0502020204030204" pitchFamily="34" charset="0"/>
                <a:cs typeface="Times New Roman" panose="02020603050405020304" pitchFamily="18" charset="0"/>
              </a:rPr>
              <a:t>learn about open licensing and OER and share the knowledge with your colleagues and peers. Coming to this workshop is a great start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Join Communities: </a:t>
            </a:r>
            <a:r>
              <a:rPr lang="en-US" sz="1200" dirty="0">
                <a:effectLst/>
                <a:latin typeface="Calibri" panose="020F0502020204030204" pitchFamily="34" charset="0"/>
                <a:ea typeface="Calibri" panose="020F0502020204030204" pitchFamily="34" charset="0"/>
                <a:cs typeface="Times New Roman" panose="02020603050405020304" pitchFamily="18" charset="0"/>
              </a:rPr>
              <a:t>Participate in online forums, social media groups, and local meetups focused on open licensing and OER. </a:t>
            </a: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58</a:t>
            </a:fld>
            <a:endParaRPr lang="en-US" dirty="0"/>
          </a:p>
        </p:txBody>
      </p:sp>
    </p:spTree>
    <p:extLst>
      <p:ext uri="{BB962C8B-B14F-4D97-AF65-F5344CB8AC3E}">
        <p14:creationId xmlns:p14="http://schemas.microsoft.com/office/powerpoint/2010/main" val="36816233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15000"/>
              </a:lnSpc>
              <a:spcBef>
                <a:spcPts val="0"/>
              </a:spcBef>
              <a:spcAft>
                <a:spcPts val="0"/>
              </a:spcAft>
              <a:buFont typeface="Arial" panose="020B0604020202020204" pitchFamily="34" charset="0"/>
              <a:buChar char="•"/>
            </a:pPr>
            <a:r>
              <a:rPr lang="en-US" b="1" dirty="0"/>
              <a:t>Internationally</a:t>
            </a:r>
            <a:r>
              <a:rPr lang="en-US" dirty="0"/>
              <a:t>, CC Global Network (CCGN) provides a place for everyone interested in open licensing and shared knowledge; it has over 700 members and 45 chapters around the world. The Network Platforms provide a place volunteers to collaborate on activities and projects related to open education, copyright, and open culture. </a:t>
            </a:r>
          </a:p>
          <a:p>
            <a:pPr marL="285750" marR="0" lvl="0" indent="-285750">
              <a:lnSpc>
                <a:spcPct val="115000"/>
              </a:lnSpc>
              <a:spcBef>
                <a:spcPts val="0"/>
              </a:spcBef>
              <a:spcAft>
                <a:spcPts val="0"/>
              </a:spcAft>
              <a:buFont typeface="Arial" panose="020B0604020202020204" pitchFamily="34" charset="0"/>
              <a:buChar char="•"/>
            </a:pPr>
            <a:r>
              <a:rPr lang="en-US" b="1" dirty="0"/>
              <a:t>Nationally</a:t>
            </a:r>
            <a:r>
              <a:rPr lang="en-US" dirty="0"/>
              <a:t>, there is the Canada OER </a:t>
            </a:r>
            <a:r>
              <a:rPr lang="en-US" b="0" i="0" dirty="0">
                <a:solidFill>
                  <a:srgbClr val="111111"/>
                </a:solidFill>
                <a:effectLst/>
                <a:latin typeface="Noto Sans" panose="020B0502040504020204" pitchFamily="34" charset="0"/>
              </a:rPr>
              <a:t>mailing list, submit a request from the </a:t>
            </a:r>
            <a:r>
              <a:rPr lang="en-US" b="0" i="0" u="sng" dirty="0">
                <a:effectLst/>
                <a:latin typeface="Noto Sans" panose="020B0502040504020204" pitchFamily="34" charset="0"/>
                <a:hlinkClick r:id="rId3"/>
              </a:rPr>
              <a:t>CanadaOER subscription page</a:t>
            </a:r>
            <a:r>
              <a:rPr lang="en-US" b="0" i="0" dirty="0">
                <a:solidFill>
                  <a:srgbClr val="111111"/>
                </a:solidFill>
                <a:effectLst/>
                <a:latin typeface="Noto Sans" panose="020B0502040504020204" pitchFamily="34" charset="0"/>
              </a:rPr>
              <a:t> or email open@bccampus.ca</a:t>
            </a:r>
          </a:p>
          <a:p>
            <a:pPr marL="285750" marR="0" lvl="0" indent="-285750">
              <a:lnSpc>
                <a:spcPct val="115000"/>
              </a:lnSpc>
              <a:spcBef>
                <a:spcPts val="0"/>
              </a:spcBef>
              <a:spcAft>
                <a:spcPts val="0"/>
              </a:spcAft>
              <a:buFont typeface="Arial" panose="020B0604020202020204" pitchFamily="34" charset="0"/>
              <a:buChar char="•"/>
            </a:pPr>
            <a:r>
              <a:rPr lang="en-US" b="1" i="0" dirty="0">
                <a:solidFill>
                  <a:srgbClr val="111111"/>
                </a:solidFill>
                <a:effectLst/>
                <a:latin typeface="Noto Sans" panose="020B0502040504020204" pitchFamily="34" charset="0"/>
              </a:rPr>
              <a:t>Provincially</a:t>
            </a:r>
            <a:r>
              <a:rPr lang="en-US" b="0" i="0" dirty="0">
                <a:solidFill>
                  <a:srgbClr val="111111"/>
                </a:solidFill>
                <a:effectLst/>
                <a:latin typeface="Noto Sans" panose="020B0502040504020204" pitchFamily="34" charset="0"/>
              </a:rPr>
              <a:t>, there is the BCOpen Listserv and, of course, there’s lots of resources and opportunities through BCcampus</a:t>
            </a:r>
          </a:p>
          <a:p>
            <a:pPr marL="285750" marR="0" lvl="0" indent="-285750">
              <a:lnSpc>
                <a:spcPct val="115000"/>
              </a:lnSpc>
              <a:spcBef>
                <a:spcPts val="0"/>
              </a:spcBef>
              <a:spcAft>
                <a:spcPts val="0"/>
              </a:spcAft>
              <a:buFont typeface="Arial" panose="020B0604020202020204" pitchFamily="34" charset="0"/>
              <a:buChar char="•"/>
            </a:pPr>
            <a:r>
              <a:rPr lang="en-US" b="1" i="0" dirty="0">
                <a:solidFill>
                  <a:srgbClr val="111111"/>
                </a:solidFill>
                <a:effectLst/>
                <a:latin typeface="Noto Sans" panose="020B0502040504020204" pitchFamily="34" charset="0"/>
              </a:rPr>
              <a:t>Locally:</a:t>
            </a:r>
            <a:r>
              <a:rPr lang="en-US" b="0" i="0" dirty="0">
                <a:solidFill>
                  <a:srgbClr val="111111"/>
                </a:solidFill>
                <a:effectLst/>
                <a:latin typeface="Noto Sans" panose="020B0502040504020204" pitchFamily="34" charset="0"/>
              </a:rPr>
              <a:t> At TRU, become involved in the TRU Open Education Working Group. We meet once a semester, and anyone at TRU interested in open is welcome.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59</a:t>
            </a:fld>
            <a:endParaRPr lang="en-US" dirty="0"/>
          </a:p>
        </p:txBody>
      </p:sp>
    </p:spTree>
    <p:extLst>
      <p:ext uri="{BB962C8B-B14F-4D97-AF65-F5344CB8AC3E}">
        <p14:creationId xmlns:p14="http://schemas.microsoft.com/office/powerpoint/2010/main" val="753040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15000"/>
              </a:lnSpc>
              <a:spcBef>
                <a:spcPts val="0"/>
              </a:spcBef>
              <a:spcAft>
                <a:spcPts val="0"/>
              </a:spcAft>
              <a:buFont typeface="Arial" panose="020B0604020202020204" pitchFamily="34" charset="0"/>
              <a:buChar char="•"/>
            </a:pPr>
            <a:r>
              <a:rPr lang="en-US" b="1" i="0" dirty="0">
                <a:solidFill>
                  <a:srgbClr val="111111"/>
                </a:solidFill>
                <a:effectLst/>
                <a:latin typeface="Noto Sans" panose="020B0502040504020204" pitchFamily="34" charset="0"/>
              </a:rPr>
              <a:t>Create and share your works </a:t>
            </a:r>
            <a:r>
              <a:rPr lang="en-US" b="0" i="0" dirty="0">
                <a:solidFill>
                  <a:srgbClr val="111111"/>
                </a:solidFill>
                <a:effectLst/>
                <a:latin typeface="Noto Sans" panose="020B0502040504020204" pitchFamily="34" charset="0"/>
              </a:rPr>
              <a:t>with an open licence. Share your open access publications and your OER in the TRUspace institutional repository. TRU has open access journals, PressBooks, and Splots to help you create openly licensed works.</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Advocate for Policy change</a:t>
            </a:r>
            <a:r>
              <a:rPr lang="en-US" sz="1800" dirty="0">
                <a:effectLst/>
                <a:latin typeface="Calibri" panose="020F0502020204030204" pitchFamily="34" charset="0"/>
                <a:ea typeface="Calibri" panose="020F0502020204030204" pitchFamily="34" charset="0"/>
                <a:cs typeface="Times New Roman" panose="02020603050405020304" pitchFamily="18" charset="0"/>
              </a:rPr>
              <a:t>: TRU’s Open Education Working group has been encouraging TRU to adopt policies that support open licensing and the use of OER. We have the TRU Open Press. Over half the tenure and promotion standards documents include open in some way.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Collaborate: </a:t>
            </a:r>
            <a:r>
              <a:rPr lang="en-US" sz="1800" dirty="0">
                <a:effectLst/>
                <a:latin typeface="Calibri" panose="020F0502020204030204" pitchFamily="34" charset="0"/>
                <a:ea typeface="Calibri" panose="020F0502020204030204" pitchFamily="34" charset="0"/>
                <a:cs typeface="Times New Roman" panose="02020603050405020304" pitchFamily="18" charset="0"/>
              </a:rPr>
              <a:t>Work with other educators, librarians, and policymakers to promote the use and creation of open licensed content – at TRU, through BCcampus, at provincial articulation meetings for your discipline, and beyond</a:t>
            </a:r>
          </a:p>
          <a:p>
            <a:pPr marL="285750" marR="0" lvl="0" indent="-285750">
              <a:lnSpc>
                <a:spcPct val="115000"/>
              </a:lnSpc>
              <a:spcBef>
                <a:spcPts val="0"/>
              </a:spcBef>
              <a:spcAft>
                <a:spcPts val="0"/>
              </a:spcAft>
              <a:buFont typeface="Arial" panose="020B0604020202020204" pitchFamily="34" charset="0"/>
              <a:buChar char="•"/>
            </a:pPr>
            <a:endParaRPr lang="en-US" b="0" i="0" dirty="0">
              <a:solidFill>
                <a:srgbClr val="111111"/>
              </a:solidFill>
              <a:effectLst/>
              <a:latin typeface="Noto Sans" panose="020B0502040504020204" pitchFamily="34" charset="0"/>
            </a:endParaRPr>
          </a:p>
          <a:p>
            <a:endParaRPr lang="en-US" b="0" i="0" dirty="0">
              <a:solidFill>
                <a:srgbClr val="111111"/>
              </a:solidFill>
              <a:effectLst/>
              <a:latin typeface="Noto Sans" panose="020B0502040504020204" pitchFamily="34" charset="0"/>
            </a:endParaRPr>
          </a:p>
          <a:p>
            <a:r>
              <a:rPr lang="en-US" dirty="0"/>
              <a:t>Everyone is welcome in the open community, so come join us!</a:t>
            </a: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60</a:t>
            </a:fld>
            <a:endParaRPr lang="en-US" dirty="0"/>
          </a:p>
        </p:txBody>
      </p:sp>
    </p:spTree>
    <p:extLst>
      <p:ext uri="{BB962C8B-B14F-4D97-AF65-F5344CB8AC3E}">
        <p14:creationId xmlns:p14="http://schemas.microsoft.com/office/powerpoint/2010/main" val="2322449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When presenting, I’d put in a real QR code that links to a live mentimeter question.</a:t>
            </a:r>
          </a:p>
        </p:txBody>
      </p:sp>
      <p:sp>
        <p:nvSpPr>
          <p:cNvPr id="4" name="Slide Number Placeholder 3"/>
          <p:cNvSpPr>
            <a:spLocks noGrp="1"/>
          </p:cNvSpPr>
          <p:nvPr>
            <p:ph type="sldNum" sz="quarter" idx="5"/>
          </p:nvPr>
        </p:nvSpPr>
        <p:spPr/>
        <p:txBody>
          <a:bodyPr/>
          <a:lstStyle/>
          <a:p>
            <a:fld id="{CC9A1ABB-E35C-AB41-91B4-CAD8CE9756C6}" type="slidenum">
              <a:rPr lang="en-US" smtClean="0"/>
              <a:t>61</a:t>
            </a:fld>
            <a:endParaRPr lang="en-US" dirty="0"/>
          </a:p>
        </p:txBody>
      </p:sp>
    </p:spTree>
    <p:extLst>
      <p:ext uri="{BB962C8B-B14F-4D97-AF65-F5344CB8AC3E}">
        <p14:creationId xmlns:p14="http://schemas.microsoft.com/office/powerpoint/2010/main" val="36749648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yourself a lot of time and effort – don’t reinvent the wheel or go down rabbit holes, to use some metaphors. </a:t>
            </a:r>
          </a:p>
          <a:p>
            <a:r>
              <a:rPr lang="en-US" dirty="0"/>
              <a:t>If it’s already out there and created by someone else – go ahead and use it. </a:t>
            </a:r>
          </a:p>
          <a:p>
            <a:r>
              <a:rPr lang="en-US" dirty="0"/>
              <a:t>If it’s not perfect for your needs, modify it. On the other hand, don’t get stuck on searching forever for the perfect thing. Sometimes it’s quicker and easier to just create the exact thing that will meet your needs.</a:t>
            </a:r>
          </a:p>
          <a:p>
            <a:endParaRPr lang="en-US" dirty="0"/>
          </a:p>
          <a:p>
            <a:pPr defTabSz="931042">
              <a:defRPr/>
            </a:pPr>
            <a:r>
              <a:rPr lang="en-US" dirty="0"/>
              <a:t>So, if you need help finding what you need, just ask. My job is to help you find content and to determine if it’s openly licensed and guidance navigating Creative Commons (CC) licences. I cannot provide legal advice or officially interpret CC tools, but I’m here as a resource.</a:t>
            </a:r>
          </a:p>
          <a:p>
            <a:pPr defTabSz="931042">
              <a:defRPr/>
            </a:pPr>
            <a:r>
              <a:rPr lang="en-US" dirty="0"/>
              <a:t>With open, It’s a big shift in mindset to realize that you can borrow and reuse anything you find with an open licence as long as you attribute it. </a:t>
            </a:r>
          </a:p>
        </p:txBody>
      </p:sp>
      <p:sp>
        <p:nvSpPr>
          <p:cNvPr id="4" name="Slide Number Placeholder 3"/>
          <p:cNvSpPr>
            <a:spLocks noGrp="1"/>
          </p:cNvSpPr>
          <p:nvPr>
            <p:ph type="sldNum" sz="quarter" idx="5"/>
          </p:nvPr>
        </p:nvSpPr>
        <p:spPr/>
        <p:txBody>
          <a:bodyPr/>
          <a:lstStyle/>
          <a:p>
            <a:fld id="{AF644C41-6765-4D5B-B3DC-8283FEBA3D20}" type="slidenum">
              <a:rPr lang="en-US" smtClean="0"/>
              <a:t>62</a:t>
            </a:fld>
            <a:endParaRPr lang="en-US" dirty="0"/>
          </a:p>
        </p:txBody>
      </p:sp>
    </p:spTree>
    <p:extLst>
      <p:ext uri="{BB962C8B-B14F-4D97-AF65-F5344CB8AC3E}">
        <p14:creationId xmlns:p14="http://schemas.microsoft.com/office/powerpoint/2010/main" val="6186917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63</a:t>
            </a:fld>
            <a:endParaRPr lang="en-US" dirty="0"/>
          </a:p>
        </p:txBody>
      </p:sp>
    </p:spTree>
    <p:extLst>
      <p:ext uri="{BB962C8B-B14F-4D97-AF65-F5344CB8AC3E}">
        <p14:creationId xmlns:p14="http://schemas.microsoft.com/office/powerpoint/2010/main" val="44572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sz="1200" dirty="0"/>
          </a:p>
        </p:txBody>
      </p:sp>
      <p:sp>
        <p:nvSpPr>
          <p:cNvPr id="4" name="Slide Number Placeholder 3"/>
          <p:cNvSpPr>
            <a:spLocks noGrp="1"/>
          </p:cNvSpPr>
          <p:nvPr>
            <p:ph type="sldNum" sz="quarter" idx="5"/>
          </p:nvPr>
        </p:nvSpPr>
        <p:spPr/>
        <p:txBody>
          <a:bodyPr/>
          <a:lstStyle/>
          <a:p>
            <a:fld id="{CC9A1ABB-E35C-AB41-91B4-CAD8CE9756C6}" type="slidenum">
              <a:rPr lang="en-US" smtClean="0"/>
              <a:t>7</a:t>
            </a:fld>
            <a:endParaRPr lang="en-US" dirty="0"/>
          </a:p>
        </p:txBody>
      </p:sp>
    </p:spTree>
    <p:extLst>
      <p:ext uri="{BB962C8B-B14F-4D97-AF65-F5344CB8AC3E}">
        <p14:creationId xmlns:p14="http://schemas.microsoft.com/office/powerpoint/2010/main" val="401840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Copyright protection is automatic the moment a work is created in a material form. While not required, registering with the Canadian Intellectual Property Office (CIPO) provides legal benefits and a public record.</a:t>
            </a:r>
            <a:endParaRPr lang="en-US" sz="8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9</a:t>
            </a:fld>
            <a:endParaRPr lang="en-US" dirty="0"/>
          </a:p>
        </p:txBody>
      </p:sp>
    </p:spTree>
    <p:extLst>
      <p:ext uri="{BB962C8B-B14F-4D97-AF65-F5344CB8AC3E}">
        <p14:creationId xmlns:p14="http://schemas.microsoft.com/office/powerpoint/2010/main" val="296650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life of the creator </a:t>
            </a:r>
            <a:r>
              <a:rPr lang="en-US" sz="1200" b="1" dirty="0"/>
              <a:t>+70 years </a:t>
            </a:r>
            <a:r>
              <a:rPr lang="en-US" sz="1200" b="1" dirty="0">
                <a:sym typeface="Wingdings" panose="05000000000000000000" pitchFamily="2" charset="2"/>
              </a:rPr>
              <a:t> </a:t>
            </a:r>
            <a:r>
              <a:rPr lang="en-US" sz="1200" b="1" dirty="0"/>
              <a:t>public domain</a:t>
            </a:r>
            <a:endParaRPr lang="en-US" sz="1200" dirty="0"/>
          </a:p>
          <a:p>
            <a:pPr marL="0" indent="0">
              <a:buFont typeface="Arial" panose="020B0604020202020204" pitchFamily="34" charset="0"/>
              <a:buNone/>
            </a:pPr>
            <a:r>
              <a:rPr lang="en-US" sz="1200" dirty="0"/>
              <a:t>Before Dec. 22, 2022, it was 50 years </a:t>
            </a:r>
          </a:p>
          <a:p>
            <a:pPr marL="0" indent="0">
              <a:buFont typeface="Arial" panose="020B0604020202020204" pitchFamily="34" charset="0"/>
              <a:buNone/>
            </a:pPr>
            <a:r>
              <a:rPr lang="en-US" sz="1200" dirty="0"/>
              <a:t>This change was not retroactive; it does not revive copyrights that expired before January 1, 2023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means if the author died in 1971 or before, it’s public domain. But no further works will enter the public domain in Canada until 2043.</a:t>
            </a:r>
          </a:p>
          <a:p>
            <a:pPr marL="571500" indent="-571500">
              <a:buFont typeface="Arial" panose="020B0604020202020204" pitchFamily="34" charset="0"/>
              <a:buChar cha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CC9A1ABB-E35C-AB41-91B4-CAD8CE9756C6}" type="slidenum">
              <a:rPr lang="en-US" smtClean="0"/>
              <a:t>10</a:t>
            </a:fld>
            <a:endParaRPr lang="en-US" dirty="0"/>
          </a:p>
        </p:txBody>
      </p:sp>
    </p:spTree>
    <p:extLst>
      <p:ext uri="{BB962C8B-B14F-4D97-AF65-F5344CB8AC3E}">
        <p14:creationId xmlns:p14="http://schemas.microsoft.com/office/powerpoint/2010/main" val="216351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Applies to works that are not subject to copyright because: </a:t>
            </a:r>
          </a:p>
          <a:p>
            <a:pPr marL="342900" indent="-342900">
              <a:buFont typeface="Arial" panose="020B0604020202020204" pitchFamily="34" charset="0"/>
              <a:buChar char="•"/>
            </a:pPr>
            <a:r>
              <a:rPr lang="en-US" dirty="0"/>
              <a:t>the copyright expired (remember that is now 70 years after death of creator, unless they died in 1971 or before)</a:t>
            </a:r>
          </a:p>
          <a:p>
            <a:pPr marL="342900" indent="-342900">
              <a:buFont typeface="Arial" panose="020B0604020202020204" pitchFamily="34" charset="0"/>
              <a:buChar char="•"/>
            </a:pPr>
            <a:r>
              <a:rPr lang="en-US" dirty="0"/>
              <a:t>it was never entitled to copyright (e.g., ideas/facts)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creator intentionally and explicitly dedicate it into the public domain (e.g., US federal publications – not Canadian because Canadian federal and provincial government works are protected by Crown copyright)</a:t>
            </a:r>
          </a:p>
          <a:p>
            <a:pPr marL="342900" indent="-342900">
              <a:buFont typeface="Arial" panose="020B0604020202020204" pitchFamily="34" charset="0"/>
              <a:buChar char="•"/>
            </a:pPr>
            <a:r>
              <a:rPr lang="en-US" dirty="0"/>
              <a:t>holder failed to maintain copyright </a:t>
            </a:r>
          </a:p>
        </p:txBody>
      </p:sp>
      <p:sp>
        <p:nvSpPr>
          <p:cNvPr id="4" name="Slide Number Placeholder 3"/>
          <p:cNvSpPr>
            <a:spLocks noGrp="1"/>
          </p:cNvSpPr>
          <p:nvPr>
            <p:ph type="sldNum" sz="quarter" idx="5"/>
          </p:nvPr>
        </p:nvSpPr>
        <p:spPr/>
        <p:txBody>
          <a:bodyPr/>
          <a:lstStyle/>
          <a:p>
            <a:fld id="{CC9A1ABB-E35C-AB41-91B4-CAD8CE9756C6}" type="slidenum">
              <a:rPr lang="en-US" smtClean="0"/>
              <a:t>11</a:t>
            </a:fld>
            <a:endParaRPr lang="en-US" dirty="0"/>
          </a:p>
        </p:txBody>
      </p:sp>
    </p:spTree>
    <p:extLst>
      <p:ext uri="{BB962C8B-B14F-4D97-AF65-F5344CB8AC3E}">
        <p14:creationId xmlns:p14="http://schemas.microsoft.com/office/powerpoint/2010/main" val="2201789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13920"/>
            <a:ext cx="12192000" cy="6871919"/>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1384" y="5733256"/>
            <a:ext cx="1999200" cy="740129"/>
          </a:xfrm>
          <a:prstGeom prst="rect">
            <a:avLst/>
          </a:prstGeom>
        </p:spPr>
      </p:pic>
      <p:sp>
        <p:nvSpPr>
          <p:cNvPr id="3" name="Title 2"/>
          <p:cNvSpPr>
            <a:spLocks noGrp="1"/>
          </p:cNvSpPr>
          <p:nvPr>
            <p:ph type="title"/>
          </p:nvPr>
        </p:nvSpPr>
        <p:spPr>
          <a:xfrm>
            <a:off x="1378868" y="1917601"/>
            <a:ext cx="9434264" cy="935335"/>
          </a:xfrm>
        </p:spPr>
        <p:txBody>
          <a:bodyPr vert="horz" lIns="91440" tIns="45720" rIns="91440" bIns="45720" rtlCol="0" anchor="t" anchorCtr="0">
            <a:noAutofit/>
          </a:bodyPr>
          <a:lstStyle>
            <a:lvl1pPr>
              <a:defRPr lang="en-US" sz="5500" b="0" i="0" dirty="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pPr lvl="0" algn="ctr"/>
            <a:r>
              <a:rPr lang="en-US"/>
              <a:t>Click to edit Master title style</a:t>
            </a:r>
            <a:endParaRPr lang="en-US" dirty="0"/>
          </a:p>
        </p:txBody>
      </p:sp>
      <p:sp>
        <p:nvSpPr>
          <p:cNvPr id="7" name="Text Placeholder 6"/>
          <p:cNvSpPr>
            <a:spLocks noGrp="1"/>
          </p:cNvSpPr>
          <p:nvPr>
            <p:ph type="body" sz="quarter" idx="10"/>
          </p:nvPr>
        </p:nvSpPr>
        <p:spPr>
          <a:xfrm>
            <a:off x="1379538" y="3068960"/>
            <a:ext cx="9432925" cy="503287"/>
          </a:xfrm>
        </p:spPr>
        <p:txBody>
          <a:bodyPr>
            <a:noAutofit/>
          </a:bodyPr>
          <a:lstStyle>
            <a:lvl1pPr algn="ctr">
              <a:defRPr sz="250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pPr lvl="0"/>
            <a:r>
              <a:rPr lang="en-US"/>
              <a:t>Edit Master text styles</a:t>
            </a:r>
          </a:p>
        </p:txBody>
      </p:sp>
      <p:sp>
        <p:nvSpPr>
          <p:cNvPr id="9" name="Text Placeholder 6"/>
          <p:cNvSpPr>
            <a:spLocks noGrp="1"/>
          </p:cNvSpPr>
          <p:nvPr>
            <p:ph type="body" sz="quarter" idx="11"/>
          </p:nvPr>
        </p:nvSpPr>
        <p:spPr>
          <a:xfrm>
            <a:off x="3899756" y="5807744"/>
            <a:ext cx="4392488" cy="503287"/>
          </a:xfrm>
        </p:spPr>
        <p:txBody>
          <a:bodyPr>
            <a:noAutofit/>
          </a:bodyPr>
          <a:lstStyle>
            <a:lvl1pPr algn="ctr">
              <a:defRPr sz="200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429742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ation page">
    <p:bg>
      <p:bgPr>
        <a:blipFill dpi="0" rotWithShape="1">
          <a:blip r:embed="rId2" cstate="screen">
            <a:alphaModFix amt="9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p:cNvSpPr>
            <a:spLocks noGrp="1"/>
          </p:cNvSpPr>
          <p:nvPr>
            <p:ph type="body" idx="1"/>
          </p:nvPr>
        </p:nvSpPr>
        <p:spPr>
          <a:xfrm>
            <a:off x="1908000" y="1916834"/>
            <a:ext cx="8298176" cy="2880315"/>
          </a:xfrm>
        </p:spPr>
        <p:txBody>
          <a:bodyPr>
            <a:noAutofit/>
          </a:bodyPr>
          <a:lstStyle>
            <a:lvl1pPr marL="0" indent="0">
              <a:buNone/>
              <a:defRPr sz="25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6" name="Straight Connector 5"/>
          <p:cNvCxnSpPr/>
          <p:nvPr userDrawn="1"/>
        </p:nvCxnSpPr>
        <p:spPr>
          <a:xfrm>
            <a:off x="1908000" y="1628800"/>
            <a:ext cx="8298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908000" y="5085184"/>
            <a:ext cx="8298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78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with Title/Subtitle">
    <p:spTree>
      <p:nvGrpSpPr>
        <p:cNvPr id="1" name=""/>
        <p:cNvGrpSpPr/>
        <p:nvPr/>
      </p:nvGrpSpPr>
      <p:grpSpPr>
        <a:xfrm>
          <a:off x="0" y="0"/>
          <a:ext cx="0" cy="0"/>
          <a:chOff x="0" y="0"/>
          <a:chExt cx="0" cy="0"/>
        </a:xfrm>
      </p:grpSpPr>
      <p:sp>
        <p:nvSpPr>
          <p:cNvPr id="2" name="Title 1"/>
          <p:cNvSpPr>
            <a:spLocks noGrp="1"/>
          </p:cNvSpPr>
          <p:nvPr>
            <p:ph type="title"/>
          </p:nvPr>
        </p:nvSpPr>
        <p:spPr>
          <a:xfrm>
            <a:off x="1056000" y="864000"/>
            <a:ext cx="10080000" cy="662148"/>
          </a:xfrm>
        </p:spPr>
        <p:txBody>
          <a:bodyPr anchor="t" anchorCtr="0">
            <a:noAutofit/>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1056000" y="2052000"/>
            <a:ext cx="3096000" cy="4320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4546089" y="2052000"/>
            <a:ext cx="3096000" cy="4320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1"/>
          </p:nvPr>
        </p:nvSpPr>
        <p:spPr>
          <a:xfrm>
            <a:off x="8040002" y="2052000"/>
            <a:ext cx="3096000" cy="4320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2"/>
          </p:nvPr>
        </p:nvSpPr>
        <p:spPr>
          <a:xfrm>
            <a:off x="1056000" y="1440000"/>
            <a:ext cx="10080000" cy="432048"/>
          </a:xfrm>
          <a:prstGeom prst="rect">
            <a:avLst/>
          </a:prstGeom>
        </p:spPr>
        <p:txBody>
          <a:bodyPr>
            <a:noAutofit/>
          </a:bodyPr>
          <a:lstStyle>
            <a:lvl1pPr>
              <a:defRPr sz="2000" b="0" i="1">
                <a:solidFill>
                  <a:srgbClr val="00B0B9"/>
                </a:solidFill>
                <a:latin typeface="Georgia" panose="02040502050405020303" pitchFamily="18" charset="0"/>
                <a:ea typeface="Roboto" panose="02000000000000000000" pitchFamily="2" charset="0"/>
                <a:cs typeface="Roboto" panose="02000000000000000000" pitchFamily="2" charset="0"/>
              </a:defRPr>
            </a:lvl1pPr>
          </a:lstStyle>
          <a:p>
            <a:pPr lvl="0"/>
            <a:r>
              <a:rPr lang="en-US"/>
              <a:t>Edit Master text styles</a:t>
            </a:r>
          </a:p>
        </p:txBody>
      </p:sp>
      <p:sp>
        <p:nvSpPr>
          <p:cNvPr id="10" name="Rectangle 9">
            <a:extLst>
              <a:ext uri="{FF2B5EF4-FFF2-40B4-BE49-F238E27FC236}">
                <a16:creationId xmlns:a16="http://schemas.microsoft.com/office/drawing/2014/main" id="{2434B3AC-CC9C-C74A-82F1-99649905E783}"/>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90349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
    <p:spTree>
      <p:nvGrpSpPr>
        <p:cNvPr id="1" name=""/>
        <p:cNvGrpSpPr/>
        <p:nvPr/>
      </p:nvGrpSpPr>
      <p:grpSpPr>
        <a:xfrm>
          <a:off x="0" y="0"/>
          <a:ext cx="0" cy="0"/>
          <a:chOff x="0" y="0"/>
          <a:chExt cx="0" cy="0"/>
        </a:xfrm>
      </p:grpSpPr>
      <p:sp>
        <p:nvSpPr>
          <p:cNvPr id="2" name="Title 1"/>
          <p:cNvSpPr>
            <a:spLocks noGrp="1"/>
          </p:cNvSpPr>
          <p:nvPr>
            <p:ph type="title"/>
          </p:nvPr>
        </p:nvSpPr>
        <p:spPr>
          <a:xfrm>
            <a:off x="1054800" y="864000"/>
            <a:ext cx="10080000" cy="656760"/>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1080768" y="1800000"/>
            <a:ext cx="3060000" cy="4536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10"/>
          </p:nvPr>
        </p:nvSpPr>
        <p:spPr>
          <a:xfrm>
            <a:off x="4564800" y="1800000"/>
            <a:ext cx="3060000" cy="4536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sz="half" idx="11"/>
          </p:nvPr>
        </p:nvSpPr>
        <p:spPr>
          <a:xfrm>
            <a:off x="8056448" y="1800000"/>
            <a:ext cx="3060000" cy="4536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32EDBC7-7278-E64D-8CA9-5F2A67803EE2}"/>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19110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alf Page Image">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6005513" y="0"/>
            <a:ext cx="6186487" cy="6858000"/>
          </a:xfrm>
          <a:prstGeom prst="rect">
            <a:avLst/>
          </a:prstGeom>
        </p:spPr>
        <p:txBody>
          <a:bodyPr/>
          <a:lstStyle/>
          <a:p>
            <a:r>
              <a:rPr lang="en-US" dirty="0"/>
              <a:t>Click icon to add picture</a:t>
            </a:r>
          </a:p>
        </p:txBody>
      </p:sp>
      <p:sp>
        <p:nvSpPr>
          <p:cNvPr id="9" name="Title 8"/>
          <p:cNvSpPr>
            <a:spLocks noGrp="1"/>
          </p:cNvSpPr>
          <p:nvPr>
            <p:ph type="title"/>
          </p:nvPr>
        </p:nvSpPr>
        <p:spPr>
          <a:xfrm>
            <a:off x="983432" y="864000"/>
            <a:ext cx="4369904" cy="440768"/>
          </a:xfrm>
        </p:spPr>
        <p:txBody>
          <a:bodyPr>
            <a:noAutofit/>
          </a:bodyPr>
          <a:lstStyle>
            <a:lvl1pPr algn="l">
              <a:defRPr sz="2400" b="1" i="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11" name="Content Placeholder 10"/>
          <p:cNvSpPr>
            <a:spLocks noGrp="1"/>
          </p:cNvSpPr>
          <p:nvPr>
            <p:ph sz="quarter" idx="11"/>
          </p:nvPr>
        </p:nvSpPr>
        <p:spPr>
          <a:xfrm>
            <a:off x="982800" y="1620000"/>
            <a:ext cx="4369904" cy="468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5D1C8AE6-66C9-FB44-AD68-8588FAC75BF9}"/>
              </a:ext>
            </a:extLst>
          </p:cNvPr>
          <p:cNvSpPr/>
          <p:nvPr userDrawn="1"/>
        </p:nvSpPr>
        <p:spPr>
          <a:xfrm>
            <a:off x="1" y="6660000"/>
            <a:ext cx="6005512"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4343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nner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2443638"/>
          </a:xfrm>
        </p:spPr>
        <p:txBody>
          <a:bodyPr/>
          <a:lstStyle/>
          <a:p>
            <a:r>
              <a:rPr lang="en-US" dirty="0"/>
              <a:t>Click icon to add picture</a:t>
            </a:r>
          </a:p>
        </p:txBody>
      </p:sp>
      <p:sp>
        <p:nvSpPr>
          <p:cNvPr id="9" name="Text Placeholder 8"/>
          <p:cNvSpPr>
            <a:spLocks noGrp="1"/>
          </p:cNvSpPr>
          <p:nvPr>
            <p:ph type="body" sz="quarter" idx="13"/>
          </p:nvPr>
        </p:nvSpPr>
        <p:spPr>
          <a:xfrm>
            <a:off x="1703512" y="3672000"/>
            <a:ext cx="9360000" cy="26061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703512" y="2880000"/>
            <a:ext cx="9360000" cy="593585"/>
          </a:xfrm>
        </p:spPr>
        <p:txBody>
          <a:bodyPr/>
          <a:lstStyle>
            <a:lvl1pPr algn="ct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AEBFD13A-F906-A94E-A88A-3E2CA6A77EA8}"/>
              </a:ext>
            </a:extLst>
          </p:cNvPr>
          <p:cNvSpPr/>
          <p:nvPr userDrawn="1"/>
        </p:nvSpPr>
        <p:spPr>
          <a:xfrm>
            <a:off x="0" y="6660000"/>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9936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54800" y="864000"/>
            <a:ext cx="10080000" cy="620784"/>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956414B5-A60E-0D46-A931-211121C3E440}"/>
              </a:ext>
            </a:extLst>
          </p:cNvPr>
          <p:cNvSpPr/>
          <p:nvPr userDrawn="1"/>
        </p:nvSpPr>
        <p:spPr>
          <a:xfrm>
            <a:off x="0" y="6660000"/>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5939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rritorial Acknowledg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19936E-6167-B845-9CFB-F3FE10504C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BF3104C-CDF8-8A4C-A1A4-399E2F850A8C}"/>
              </a:ext>
            </a:extLst>
          </p:cNvPr>
          <p:cNvSpPr/>
          <p:nvPr userDrawn="1"/>
        </p:nvSpPr>
        <p:spPr bwMode="ltGray">
          <a:xfrm>
            <a:off x="0" y="457571"/>
            <a:ext cx="12192000" cy="282499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5" name="Straight Connector 4">
            <a:extLst>
              <a:ext uri="{FF2B5EF4-FFF2-40B4-BE49-F238E27FC236}">
                <a16:creationId xmlns:a16="http://schemas.microsoft.com/office/drawing/2014/main" id="{029B1559-24AC-BB41-AE87-488A252A5E3A}"/>
              </a:ext>
            </a:extLst>
          </p:cNvPr>
          <p:cNvCxnSpPr/>
          <p:nvPr userDrawn="1"/>
        </p:nvCxnSpPr>
        <p:spPr>
          <a:xfrm>
            <a:off x="734460" y="635635"/>
            <a:ext cx="10723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8D4E51-3A01-DB49-B628-C40B5541236B}"/>
              </a:ext>
            </a:extLst>
          </p:cNvPr>
          <p:cNvCxnSpPr/>
          <p:nvPr userDrawn="1"/>
        </p:nvCxnSpPr>
        <p:spPr>
          <a:xfrm>
            <a:off x="734460" y="3043555"/>
            <a:ext cx="107230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032F8933-C56E-7C48-95AB-1D72940C6302}"/>
              </a:ext>
            </a:extLst>
          </p:cNvPr>
          <p:cNvSpPr txBox="1">
            <a:spLocks/>
          </p:cNvSpPr>
          <p:nvPr userDrawn="1"/>
        </p:nvSpPr>
        <p:spPr>
          <a:xfrm>
            <a:off x="1335605" y="951876"/>
            <a:ext cx="9520790" cy="2071359"/>
          </a:xfrm>
          <a:prstGeom prst="rect">
            <a:avLst/>
          </a:prstGeom>
        </p:spPr>
        <p:txBody>
          <a:bodyPr>
            <a:normAutofit lnSpcReduction="10000"/>
          </a:bodyPr>
          <a:lstStyle>
            <a:lvl1pPr marL="0" indent="0" algn="ctr" defTabSz="914400" rtl="0" eaLnBrk="1" latinLnBrk="0" hangingPunct="1">
              <a:lnSpc>
                <a:spcPct val="100000"/>
              </a:lnSpc>
              <a:spcBef>
                <a:spcPts val="1000"/>
              </a:spcBef>
              <a:buFontTx/>
              <a:buNone/>
              <a:defRPr sz="2200" b="0" i="0" kern="1200" cap="none" spc="0">
                <a:ln w="0"/>
                <a:solidFill>
                  <a:schemeClr val="accent1"/>
                </a:solidFill>
                <a:effectLst>
                  <a:outerShdw blurRad="38100" dist="25400" dir="5400000" algn="ctr" rotWithShape="0">
                    <a:srgbClr val="6E747A">
                      <a:alpha val="43000"/>
                    </a:srgbClr>
                  </a:outerShdw>
                </a:effectLst>
                <a:latin typeface="Arial" charset="0"/>
                <a:ea typeface="Arial" charset="0"/>
                <a:cs typeface="Arial" charset="0"/>
              </a:defRPr>
            </a:lvl1pPr>
            <a:lvl2pPr marL="7938" indent="0" algn="l" defTabSz="914400" rtl="0" eaLnBrk="1" latinLnBrk="0" hangingPunct="1">
              <a:lnSpc>
                <a:spcPct val="90000"/>
              </a:lnSpc>
              <a:spcBef>
                <a:spcPts val="500"/>
              </a:spcBef>
              <a:buFontTx/>
              <a:buNone/>
              <a:tabLst/>
              <a:defRPr sz="2200" b="1" i="0" kern="1200">
                <a:solidFill>
                  <a:srgbClr val="003E51"/>
                </a:solidFill>
                <a:latin typeface="Arial" charset="0"/>
                <a:ea typeface="Arial" charset="0"/>
                <a:cs typeface="Arial" charset="0"/>
              </a:defRPr>
            </a:lvl2pPr>
            <a:lvl3pPr marL="350838" indent="-342900" algn="l" defTabSz="914400" rtl="0" eaLnBrk="1" latinLnBrk="0" hangingPunct="1">
              <a:lnSpc>
                <a:spcPct val="90000"/>
              </a:lnSpc>
              <a:spcBef>
                <a:spcPts val="500"/>
              </a:spcBef>
              <a:buFont typeface="Wingdings" charset="2"/>
              <a:buChar char="§"/>
              <a:tabLst/>
              <a:defRPr sz="2200" b="0" i="0" kern="1200">
                <a:solidFill>
                  <a:srgbClr val="003E51"/>
                </a:solidFill>
                <a:latin typeface="Arial" charset="0"/>
                <a:ea typeface="Arial" charset="0"/>
                <a:cs typeface="Arial" charset="0"/>
              </a:defRPr>
            </a:lvl3pPr>
            <a:lvl4pPr marL="7938" indent="0" algn="l" defTabSz="914400" rtl="0" eaLnBrk="1" latinLnBrk="0" hangingPunct="1">
              <a:lnSpc>
                <a:spcPct val="90000"/>
              </a:lnSpc>
              <a:spcBef>
                <a:spcPts val="500"/>
              </a:spcBef>
              <a:buFontTx/>
              <a:buNone/>
              <a:tabLst/>
              <a:defRPr sz="2200" b="0" i="1" kern="1200">
                <a:solidFill>
                  <a:srgbClr val="00B0B9"/>
                </a:solidFill>
                <a:latin typeface="Georgia" charset="0"/>
                <a:ea typeface="Georgia" charset="0"/>
                <a:cs typeface="Georgia" charset="0"/>
              </a:defRPr>
            </a:lvl4pPr>
            <a:lvl5pPr marL="7938" indent="0" algn="l" defTabSz="914400" rtl="0" eaLnBrk="1" latinLnBrk="0" hangingPunct="1">
              <a:lnSpc>
                <a:spcPct val="90000"/>
              </a:lnSpc>
              <a:spcBef>
                <a:spcPts val="500"/>
              </a:spcBef>
              <a:buFontTx/>
              <a:buNone/>
              <a:tabLst/>
              <a:defRPr sz="2000" b="0" i="1" kern="1200" baseline="0">
                <a:solidFill>
                  <a:srgbClr val="00B0B9"/>
                </a:solidFill>
                <a:latin typeface="Georgia" charset="0"/>
                <a:ea typeface="Georgia" charset="0"/>
                <a:cs typeface="Georgia" charset="0"/>
              </a:defRPr>
            </a:lvl5pPr>
            <a:lvl6pPr marL="7938" indent="0" algn="l" defTabSz="914400" rtl="0" eaLnBrk="1" latinLnBrk="0" hangingPunct="1">
              <a:lnSpc>
                <a:spcPct val="90000"/>
              </a:lnSpc>
              <a:spcBef>
                <a:spcPts val="500"/>
              </a:spcBef>
              <a:buFont typeface="Arial" charset="0"/>
              <a:buNone/>
              <a:tabLst/>
              <a:defRPr sz="1800" b="0" kern="1200">
                <a:solidFill>
                  <a:srgbClr val="003E5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50838" indent="-342900" algn="l" defTabSz="914400" rtl="0" eaLnBrk="1" latinLnBrk="0" hangingPunct="1">
              <a:lnSpc>
                <a:spcPct val="90000"/>
              </a:lnSpc>
              <a:spcBef>
                <a:spcPts val="500"/>
              </a:spcBef>
              <a:buFont typeface="Wingdings" charset="2"/>
              <a:buChar char="§"/>
              <a:tabLst/>
              <a:defRPr sz="2200" b="0" i="0" kern="1200">
                <a:solidFill>
                  <a:srgbClr val="003E51"/>
                </a:solidFill>
                <a:latin typeface="Arial" charset="0"/>
                <a:ea typeface="Arial" charset="0"/>
                <a:cs typeface="Arial" charset="0"/>
              </a:defRPr>
            </a:lvl8pPr>
            <a:lvl9pPr marL="285750" indent="-285750" algn="l" defTabSz="914400" rtl="0" eaLnBrk="1" latinLnBrk="0" hangingPunct="1">
              <a:lnSpc>
                <a:spcPct val="90000"/>
              </a:lnSpc>
              <a:spcBef>
                <a:spcPts val="500"/>
              </a:spcBef>
              <a:buFont typeface="Wingdings" charset="2"/>
              <a:buChar char="§"/>
              <a:tabLst/>
              <a:defRPr sz="1800" kern="1200">
                <a:solidFill>
                  <a:schemeClr val="tx1"/>
                </a:solidFill>
                <a:latin typeface="+mn-lt"/>
                <a:ea typeface="+mn-ea"/>
                <a:cs typeface="+mn-cs"/>
              </a:defRPr>
            </a:lvl9pPr>
          </a:lstStyle>
          <a:p>
            <a:r>
              <a:rPr lang="en-US" dirty="0">
                <a:solidFill>
                  <a:schemeClr val="tx2"/>
                </a:solidFill>
              </a:rPr>
              <a:t>Thompson Rivers University campuses are on the traditional lands of the Tk'emlúps te Secwépemc (Kamloops campus) and the T’exelc (Williams Lake campus) within Secwépemc'ulucw, the traditional and unceded territory of the Secwépemc. The region TRU serves also extends into the territories of the St’át’imc, Nlaka’pamux, Tŝilhqot'in, Nuxalk, and Dakelh, and Métis communities within these territories.</a:t>
            </a:r>
          </a:p>
        </p:txBody>
      </p:sp>
    </p:spTree>
    <p:extLst>
      <p:ext uri="{BB962C8B-B14F-4D97-AF65-F5344CB8AC3E}">
        <p14:creationId xmlns:p14="http://schemas.microsoft.com/office/powerpoint/2010/main" val="74818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ll Out Box Option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652D3D-F1F0-644E-BBEA-8E81AA1B0590}"/>
              </a:ext>
            </a:extLst>
          </p:cNvPr>
          <p:cNvSpPr txBox="1">
            <a:spLocks/>
          </p:cNvSpPr>
          <p:nvPr userDrawn="1"/>
        </p:nvSpPr>
        <p:spPr>
          <a:xfrm>
            <a:off x="1070405" y="719984"/>
            <a:ext cx="10080000" cy="6567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b="0" i="0" kern="1200">
                <a:solidFill>
                  <a:schemeClr val="tx2"/>
                </a:solidFill>
                <a:latin typeface="Arial Narrow" panose="020B0604020202020204" pitchFamily="34" charset="0"/>
                <a:ea typeface="Arial Narrow" panose="020B0604020202020204" pitchFamily="34" charset="0"/>
                <a:cs typeface="Arial Narrow" panose="020B0604020202020204" pitchFamily="34" charset="0"/>
              </a:defRPr>
            </a:lvl1pPr>
          </a:lstStyle>
          <a:p>
            <a:r>
              <a:rPr lang="en-US" dirty="0">
                <a:latin typeface="Arial" panose="020B0604020202020204" pitchFamily="34" charset="0"/>
                <a:ea typeface="Roboto" panose="02000000000000000000" pitchFamily="2" charset="0"/>
                <a:cs typeface="Arial" panose="020B0604020202020204" pitchFamily="34" charset="0"/>
              </a:rPr>
              <a:t>Call Out Box Options</a:t>
            </a:r>
          </a:p>
        </p:txBody>
      </p:sp>
      <p:sp>
        <p:nvSpPr>
          <p:cNvPr id="4" name="Rectangle 3">
            <a:extLst>
              <a:ext uri="{FF2B5EF4-FFF2-40B4-BE49-F238E27FC236}">
                <a16:creationId xmlns:a16="http://schemas.microsoft.com/office/drawing/2014/main" id="{898BDD5F-B4E4-2F44-A938-A4F9181E2714}"/>
              </a:ext>
            </a:extLst>
          </p:cNvPr>
          <p:cNvSpPr/>
          <p:nvPr userDrawn="1"/>
        </p:nvSpPr>
        <p:spPr>
          <a:xfrm>
            <a:off x="4455421" y="1484784"/>
            <a:ext cx="3060000" cy="2088231"/>
          </a:xfrm>
          <a:prstGeom prst="rect">
            <a:avLst/>
          </a:prstGeom>
          <a:gradFill>
            <a:gsLst>
              <a:gs pos="52000">
                <a:schemeClr val="tx2">
                  <a:lumMod val="90000"/>
                  <a:lumOff val="10000"/>
                  <a:alpha val="89000"/>
                </a:schemeClr>
              </a:gs>
              <a:gs pos="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endParaRPr lang="en-US" sz="1900" b="1" dirty="0">
              <a:solidFill>
                <a:schemeClr val="bg1"/>
              </a:solidFill>
              <a:latin typeface="+mn-lt"/>
            </a:endParaRPr>
          </a:p>
          <a:p>
            <a:pPr algn="ctr">
              <a:lnSpc>
                <a:spcPts val="2650"/>
              </a:lnSpc>
            </a:pPr>
            <a:r>
              <a:rPr lang="en-US" sz="1900" b="1" dirty="0">
                <a:solidFill>
                  <a:schemeClr val="bg1"/>
                </a:solidFill>
                <a:latin typeface="Arial" panose="020B0604020202020204" pitchFamily="34" charset="0"/>
                <a:ea typeface="Roboto" panose="02000000000000000000" pitchFamily="2" charset="0"/>
                <a:cs typeface="Arial" panose="020B0604020202020204" pitchFamily="34" charset="0"/>
              </a:rPr>
              <a:t>Gradient 2</a:t>
            </a:r>
          </a:p>
          <a:p>
            <a:pPr algn="ctr">
              <a:lnSpc>
                <a:spcPts val="2650"/>
              </a:lnSpc>
            </a:pPr>
            <a:endParaRPr lang="en-US" sz="1900" b="1" dirty="0">
              <a:solidFill>
                <a:schemeClr val="bg1"/>
              </a:solidFill>
              <a:latin typeface="+mn-lt"/>
            </a:endParaRPr>
          </a:p>
        </p:txBody>
      </p:sp>
      <p:sp>
        <p:nvSpPr>
          <p:cNvPr id="5" name="Rectangle 4">
            <a:extLst>
              <a:ext uri="{FF2B5EF4-FFF2-40B4-BE49-F238E27FC236}">
                <a16:creationId xmlns:a16="http://schemas.microsoft.com/office/drawing/2014/main" id="{DD6CD87B-6EB2-3A4D-B2D8-54A3B5E81D83}"/>
              </a:ext>
            </a:extLst>
          </p:cNvPr>
          <p:cNvSpPr/>
          <p:nvPr userDrawn="1"/>
        </p:nvSpPr>
        <p:spPr>
          <a:xfrm>
            <a:off x="7695781" y="1484784"/>
            <a:ext cx="3060000" cy="2088231"/>
          </a:xfrm>
          <a:prstGeom prst="rect">
            <a:avLst/>
          </a:prstGeom>
          <a:gradFill>
            <a:gsLst>
              <a:gs pos="52000">
                <a:schemeClr val="accent1">
                  <a:lumMod val="40000"/>
                  <a:lumOff val="60000"/>
                </a:schemeClr>
              </a:gs>
              <a:gs pos="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tx2"/>
                </a:solidFill>
                <a:latin typeface="Arial" panose="020B0604020202020204" pitchFamily="34" charset="0"/>
                <a:ea typeface="Roboto" panose="02000000000000000000" pitchFamily="2" charset="0"/>
                <a:cs typeface="Arial" panose="020B0604020202020204" pitchFamily="34" charset="0"/>
              </a:rPr>
              <a:t>Gradient 3</a:t>
            </a:r>
          </a:p>
        </p:txBody>
      </p:sp>
      <p:sp>
        <p:nvSpPr>
          <p:cNvPr id="6" name="Rectangle 5">
            <a:extLst>
              <a:ext uri="{FF2B5EF4-FFF2-40B4-BE49-F238E27FC236}">
                <a16:creationId xmlns:a16="http://schemas.microsoft.com/office/drawing/2014/main" id="{7911D2A0-93F8-8F41-9B12-4A1EAB59C686}"/>
              </a:ext>
            </a:extLst>
          </p:cNvPr>
          <p:cNvSpPr/>
          <p:nvPr userDrawn="1"/>
        </p:nvSpPr>
        <p:spPr>
          <a:xfrm>
            <a:off x="1215061" y="1484785"/>
            <a:ext cx="3060000" cy="2088231"/>
          </a:xfrm>
          <a:prstGeom prst="rect">
            <a:avLst/>
          </a:prstGeom>
          <a:gradFill flip="none" rotWithShape="1">
            <a:gsLst>
              <a:gs pos="27000">
                <a:schemeClr val="bg2">
                  <a:lumMod val="94000"/>
                  <a:lumOff val="6000"/>
                </a:schemeClr>
              </a:gs>
              <a:gs pos="75000">
                <a:schemeClr val="bg2">
                  <a:lumMod val="94000"/>
                  <a:lumOff val="6000"/>
                </a:schemeClr>
              </a:gs>
              <a:gs pos="50000">
                <a:schemeClr val="bg2"/>
              </a:gs>
              <a:gs pos="0">
                <a:schemeClr val="bg2">
                  <a:lumMod val="82000"/>
                  <a:lumOff val="18000"/>
                </a:schemeClr>
              </a:gs>
              <a:gs pos="100000">
                <a:schemeClr val="bg2">
                  <a:lumMod val="79000"/>
                  <a:lumOff val="21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latin typeface="Arial" panose="020B0604020202020204" pitchFamily="34" charset="0"/>
                <a:ea typeface="Roboto" panose="02000000000000000000" pitchFamily="2" charset="0"/>
                <a:cs typeface="Arial" panose="020B0604020202020204" pitchFamily="34" charset="0"/>
              </a:rPr>
              <a:t>Gradient 1</a:t>
            </a:r>
          </a:p>
          <a:p>
            <a:pPr algn="ctr">
              <a:lnSpc>
                <a:spcPct val="100000"/>
              </a:lnSpc>
            </a:pPr>
            <a:r>
              <a:rPr lang="en-US" sz="1400" b="1" dirty="0">
                <a:solidFill>
                  <a:schemeClr val="bg1"/>
                </a:solidFill>
                <a:latin typeface="Arial" panose="020B0604020202020204" pitchFamily="34" charset="0"/>
                <a:ea typeface="Roboto" panose="02000000000000000000" pitchFamily="2" charset="0"/>
                <a:cs typeface="Arial" panose="020B0604020202020204" pitchFamily="34" charset="0"/>
              </a:rPr>
              <a:t>copy &amp; paste to use the </a:t>
            </a:r>
            <a:br>
              <a:rPr lang="en-US" sz="1400" b="1"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1400" b="1" dirty="0">
                <a:solidFill>
                  <a:schemeClr val="bg1"/>
                </a:solidFill>
                <a:latin typeface="Arial" panose="020B0604020202020204" pitchFamily="34" charset="0"/>
                <a:ea typeface="Roboto" panose="02000000000000000000" pitchFamily="2" charset="0"/>
                <a:cs typeface="Arial" panose="020B0604020202020204" pitchFamily="34" charset="0"/>
              </a:rPr>
              <a:t>call out boxes</a:t>
            </a:r>
          </a:p>
        </p:txBody>
      </p:sp>
      <p:sp>
        <p:nvSpPr>
          <p:cNvPr id="7" name="Rectangle 6">
            <a:extLst>
              <a:ext uri="{FF2B5EF4-FFF2-40B4-BE49-F238E27FC236}">
                <a16:creationId xmlns:a16="http://schemas.microsoft.com/office/drawing/2014/main" id="{056862EC-8AF0-C845-BD10-B9104217205A}"/>
              </a:ext>
            </a:extLst>
          </p:cNvPr>
          <p:cNvSpPr/>
          <p:nvPr userDrawn="1"/>
        </p:nvSpPr>
        <p:spPr>
          <a:xfrm>
            <a:off x="7695781" y="3861048"/>
            <a:ext cx="3060000" cy="2088231"/>
          </a:xfrm>
          <a:prstGeom prst="rect">
            <a:avLst/>
          </a:prstGeom>
          <a:solidFill>
            <a:schemeClr val="accent1"/>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tx2"/>
                </a:solidFill>
                <a:latin typeface="Arial" panose="020B0604020202020204" pitchFamily="34" charset="0"/>
                <a:ea typeface="Roboto" panose="02000000000000000000" pitchFamily="2" charset="0"/>
                <a:cs typeface="Arial" panose="020B0604020202020204" pitchFamily="34" charset="0"/>
              </a:rPr>
              <a:t>Solid Fill with Shadow</a:t>
            </a:r>
          </a:p>
        </p:txBody>
      </p:sp>
      <p:sp>
        <p:nvSpPr>
          <p:cNvPr id="8" name="Rectangle 7">
            <a:extLst>
              <a:ext uri="{FF2B5EF4-FFF2-40B4-BE49-F238E27FC236}">
                <a16:creationId xmlns:a16="http://schemas.microsoft.com/office/drawing/2014/main" id="{4CEB0D93-D91A-374B-A3CC-170A70DE757A}"/>
              </a:ext>
            </a:extLst>
          </p:cNvPr>
          <p:cNvSpPr/>
          <p:nvPr userDrawn="1"/>
        </p:nvSpPr>
        <p:spPr>
          <a:xfrm>
            <a:off x="4439816" y="3861048"/>
            <a:ext cx="3060000" cy="2088231"/>
          </a:xfrm>
          <a:prstGeom prst="rect">
            <a:avLst/>
          </a:prstGeom>
          <a:solidFill>
            <a:schemeClr val="tx2"/>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latin typeface="Arial" panose="020B0604020202020204" pitchFamily="34" charset="0"/>
                <a:ea typeface="Roboto" panose="02000000000000000000" pitchFamily="2" charset="0"/>
                <a:cs typeface="Arial" panose="020B0604020202020204" pitchFamily="34" charset="0"/>
              </a:rPr>
              <a:t>Solid Fill with Shadow</a:t>
            </a:r>
          </a:p>
        </p:txBody>
      </p:sp>
      <p:sp>
        <p:nvSpPr>
          <p:cNvPr id="9" name="Rectangle 8">
            <a:extLst>
              <a:ext uri="{FF2B5EF4-FFF2-40B4-BE49-F238E27FC236}">
                <a16:creationId xmlns:a16="http://schemas.microsoft.com/office/drawing/2014/main" id="{1746483B-ED6B-7444-84A6-FAD02BE55F78}"/>
              </a:ext>
            </a:extLst>
          </p:cNvPr>
          <p:cNvSpPr/>
          <p:nvPr userDrawn="1"/>
        </p:nvSpPr>
        <p:spPr>
          <a:xfrm>
            <a:off x="1215061" y="3861048"/>
            <a:ext cx="3060000" cy="2088231"/>
          </a:xfrm>
          <a:prstGeom prst="rect">
            <a:avLst/>
          </a:prstGeom>
          <a:solidFill>
            <a:schemeClr val="bg2"/>
          </a:solidFill>
          <a:ln>
            <a:noFill/>
          </a:ln>
          <a:effectLst>
            <a:outerShdw blurRad="50800" dist="50800" dir="30000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28600" tIns="228600" rIns="228600" bIns="228600" rtlCol="0" anchor="ctr">
            <a:noAutofit/>
          </a:bodyPr>
          <a:lstStyle/>
          <a:p>
            <a:pPr algn="ctr">
              <a:lnSpc>
                <a:spcPts val="2650"/>
              </a:lnSpc>
            </a:pPr>
            <a:r>
              <a:rPr lang="en-US" sz="1900" b="1" dirty="0">
                <a:solidFill>
                  <a:schemeClr val="bg1"/>
                </a:solidFill>
                <a:latin typeface="Arial" panose="020B0604020202020204" pitchFamily="34" charset="0"/>
                <a:ea typeface="Roboto" panose="02000000000000000000" pitchFamily="2" charset="0"/>
                <a:cs typeface="Arial" panose="020B0604020202020204" pitchFamily="34" charset="0"/>
              </a:rPr>
              <a:t>Solid Fill with Shadow</a:t>
            </a:r>
          </a:p>
        </p:txBody>
      </p:sp>
    </p:spTree>
    <p:extLst>
      <p:ext uri="{BB962C8B-B14F-4D97-AF65-F5344CB8AC3E}">
        <p14:creationId xmlns:p14="http://schemas.microsoft.com/office/powerpoint/2010/main" val="1580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2"/>
          </p:nvPr>
        </p:nvSpPr>
        <p:spPr>
          <a:xfrm>
            <a:off x="2389718" y="612775"/>
            <a:ext cx="7315199" cy="4114800"/>
          </a:xfrm>
          <a:prstGeom prst="rect">
            <a:avLst/>
          </a:prstGeom>
          <a:noFill/>
          <a:ln>
            <a:noFill/>
          </a:ln>
        </p:spPr>
      </p:sp>
      <p:sp>
        <p:nvSpPr>
          <p:cNvPr id="36" name="Shape 36"/>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dt" idx="10"/>
          </p:nvPr>
        </p:nvSpPr>
        <p:spPr>
          <a:xfrm>
            <a:off x="609601" y="6356351"/>
            <a:ext cx="28447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8" name="Shape 38"/>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9" name="Shape 39"/>
          <p:cNvSpPr txBox="1">
            <a:spLocks noGrp="1"/>
          </p:cNvSpPr>
          <p:nvPr>
            <p:ph type="sldNum" idx="12"/>
          </p:nvPr>
        </p:nvSpPr>
        <p:spPr>
          <a:xfrm>
            <a:off x="8737601" y="6356351"/>
            <a:ext cx="28447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a:buSzPct val="25000"/>
            </a:pPr>
            <a:fld id="{00000000-1234-1234-1234-123412341234}" type="slidenum">
              <a:rPr lang="en-US" smtClean="0"/>
              <a:pPr>
                <a:buSzPct val="25000"/>
              </a:pPr>
              <a:t>‹#›</a:t>
            </a:fld>
            <a:endParaRPr lang="en-US" dirty="0"/>
          </a:p>
        </p:txBody>
      </p:sp>
    </p:spTree>
    <p:extLst>
      <p:ext uri="{BB962C8B-B14F-4D97-AF65-F5344CB8AC3E}">
        <p14:creationId xmlns:p14="http://schemas.microsoft.com/office/powerpoint/2010/main" val="416674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DC991A-F4B8-4AE3-A0EE-193C5979A64D}" type="datetimeFigureOut">
              <a:rPr lang="en-US" smtClean="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3071E6-0704-4F88-AD5F-4C024D9268F7}" type="slidenum">
              <a:rPr lang="en-US" smtClean="0"/>
              <a:pPr/>
              <a:t>‹#›</a:t>
            </a:fld>
            <a:endParaRPr lang="en-US" dirty="0"/>
          </a:p>
        </p:txBody>
      </p:sp>
    </p:spTree>
    <p:extLst>
      <p:ext uri="{BB962C8B-B14F-4D97-AF65-F5344CB8AC3E}">
        <p14:creationId xmlns:p14="http://schemas.microsoft.com/office/powerpoint/2010/main" val="282373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FAE8-0F2B-0C4D-9616-33E27326BAF1}"/>
              </a:ext>
            </a:extLst>
          </p:cNvPr>
          <p:cNvSpPr>
            <a:spLocks noGrp="1"/>
          </p:cNvSpPr>
          <p:nvPr>
            <p:ph type="title"/>
          </p:nvPr>
        </p:nvSpPr>
        <p:spPr>
          <a:xfrm>
            <a:off x="839416" y="4581128"/>
            <a:ext cx="10514384" cy="648072"/>
          </a:xfrm>
        </p:spPr>
        <p:txBody>
          <a:bodyPr/>
          <a:lstStyle>
            <a:lvl1pPr algn="ctr">
              <a:defRPr sz="38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7BDE84D5-6B6E-C447-B7AF-BAAA37850CC7}"/>
              </a:ext>
            </a:extLst>
          </p:cNvPr>
          <p:cNvSpPr>
            <a:spLocks noGrp="1"/>
          </p:cNvSpPr>
          <p:nvPr>
            <p:ph type="pic" sz="quarter" idx="10"/>
          </p:nvPr>
        </p:nvSpPr>
        <p:spPr>
          <a:xfrm>
            <a:off x="0" y="0"/>
            <a:ext cx="12192000" cy="4032000"/>
          </a:xfrm>
        </p:spPr>
        <p:txBody>
          <a:bodyPr/>
          <a:lstStyle/>
          <a:p>
            <a:r>
              <a:rPr lang="en-US" dirty="0"/>
              <a:t>Click icon to add picture</a:t>
            </a:r>
          </a:p>
        </p:txBody>
      </p:sp>
      <p:sp>
        <p:nvSpPr>
          <p:cNvPr id="11" name="Text Placeholder 10">
            <a:extLst>
              <a:ext uri="{FF2B5EF4-FFF2-40B4-BE49-F238E27FC236}">
                <a16:creationId xmlns:a16="http://schemas.microsoft.com/office/drawing/2014/main" id="{AA872194-D5EB-304B-A7DB-6827330E4BB0}"/>
              </a:ext>
            </a:extLst>
          </p:cNvPr>
          <p:cNvSpPr>
            <a:spLocks noGrp="1"/>
          </p:cNvSpPr>
          <p:nvPr>
            <p:ph type="body" sz="quarter" idx="12"/>
          </p:nvPr>
        </p:nvSpPr>
        <p:spPr>
          <a:xfrm>
            <a:off x="2891644" y="5229200"/>
            <a:ext cx="6408712" cy="533924"/>
          </a:xfrm>
        </p:spPr>
        <p:txBody>
          <a:bodyPr anchor="ctr" anchorCtr="0"/>
          <a:lstStyle>
            <a:lvl1pPr algn="ctr">
              <a:defRPr sz="1800">
                <a:solidFill>
                  <a:schemeClr val="bg2"/>
                </a:solidFill>
              </a:defRPr>
            </a:lvl1pPr>
          </a:lstStyle>
          <a:p>
            <a:pPr lvl="0"/>
            <a:r>
              <a:rPr lang="en-US"/>
              <a:t>Edit Master text styles</a:t>
            </a:r>
          </a:p>
        </p:txBody>
      </p:sp>
      <p:pic>
        <p:nvPicPr>
          <p:cNvPr id="5" name="Picture 4">
            <a:extLst>
              <a:ext uri="{FF2B5EF4-FFF2-40B4-BE49-F238E27FC236}">
                <a16:creationId xmlns:a16="http://schemas.microsoft.com/office/drawing/2014/main" id="{AE65DE31-12CA-8944-8FD1-B9050109F3AD}"/>
              </a:ext>
            </a:extLst>
          </p:cNvPr>
          <p:cNvPicPr>
            <a:picLocks noChangeAspect="1"/>
          </p:cNvPicPr>
          <p:nvPr userDrawn="1"/>
        </p:nvPicPr>
        <p:blipFill>
          <a:blip r:embed="rId2"/>
          <a:stretch>
            <a:fillRect/>
          </a:stretch>
        </p:blipFill>
        <p:spPr>
          <a:xfrm>
            <a:off x="9840416" y="5517232"/>
            <a:ext cx="2233054" cy="1160028"/>
          </a:xfrm>
          <a:prstGeom prst="rect">
            <a:avLst/>
          </a:prstGeom>
        </p:spPr>
      </p:pic>
      <p:sp>
        <p:nvSpPr>
          <p:cNvPr id="6" name="Rectangle 5">
            <a:extLst>
              <a:ext uri="{FF2B5EF4-FFF2-40B4-BE49-F238E27FC236}">
                <a16:creationId xmlns:a16="http://schemas.microsoft.com/office/drawing/2014/main" id="{07F812CF-C39F-4445-BD3E-C77AF64BBC2A}"/>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1437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DC991A-F4B8-4AE3-A0EE-193C5979A64D}" type="datetimeFigureOut">
              <a:rPr lang="en-US" smtClean="0"/>
              <a:pPr/>
              <a:t>11/27/2024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3071E6-0704-4F88-AD5F-4C024D9268F7}" type="slidenum">
              <a:rPr lang="en-US" smtClean="0"/>
              <a:pPr/>
              <a:t>‹#›</a:t>
            </a:fld>
            <a:endParaRPr lang="en-US" dirty="0"/>
          </a:p>
        </p:txBody>
      </p:sp>
    </p:spTree>
    <p:extLst>
      <p:ext uri="{BB962C8B-B14F-4D97-AF65-F5344CB8AC3E}">
        <p14:creationId xmlns:p14="http://schemas.microsoft.com/office/powerpoint/2010/main" val="1772449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043747-9E18-6D68-337A-EF23EAC320E4}"/>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3" name="Footer Placeholder 2">
            <a:extLst>
              <a:ext uri="{FF2B5EF4-FFF2-40B4-BE49-F238E27FC236}">
                <a16:creationId xmlns:a16="http://schemas.microsoft.com/office/drawing/2014/main" id="{24D680F7-2679-6840-5A54-EF1B849B7C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B4F017-4BC6-1A15-1A57-FEC4E613D0F3}"/>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947593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B9156-126F-B9E8-F002-33492044B9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5231AB-A0AD-93C3-A554-84F535472E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38D5FF-ABA6-20F0-A989-46C50FC46E7E}"/>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5" name="Footer Placeholder 4">
            <a:extLst>
              <a:ext uri="{FF2B5EF4-FFF2-40B4-BE49-F238E27FC236}">
                <a16:creationId xmlns:a16="http://schemas.microsoft.com/office/drawing/2014/main" id="{1BED003D-7DD5-D6B7-3154-2058A00EA4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C17E15-3B11-51EB-4AEC-39ABC2D917FF}"/>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4259227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A5CB-4B00-1363-754E-604523F5E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EFCCCA-9C9B-ED20-70B5-5FA254B30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BC08C-EEA9-FED7-85B2-B6287949BAD2}"/>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5" name="Footer Placeholder 4">
            <a:extLst>
              <a:ext uri="{FF2B5EF4-FFF2-40B4-BE49-F238E27FC236}">
                <a16:creationId xmlns:a16="http://schemas.microsoft.com/office/drawing/2014/main" id="{8AC97D20-A4F0-C460-3CAC-356173C9D1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363CFB-1A8C-266F-37D6-FAF96265DC67}"/>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3275231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2CFF9-7804-F436-46C1-80897D6DF1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356063-02D8-C135-5BAB-B82EC34701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06F7D5-FF12-2120-E097-6A3CA8F33747}"/>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5" name="Footer Placeholder 4">
            <a:extLst>
              <a:ext uri="{FF2B5EF4-FFF2-40B4-BE49-F238E27FC236}">
                <a16:creationId xmlns:a16="http://schemas.microsoft.com/office/drawing/2014/main" id="{082A36B0-6010-CE76-D458-A8BA4C2AED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5C47E1-70CB-ABC8-9A0D-73E545CECAF4}"/>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1832361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6036-B20A-E940-78F7-247496E63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A3C8D-254C-90ED-5DC9-B3762F3F4E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0DEAA-3227-5B87-A646-B4C482110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147BDE-A1CC-8AFF-300E-2E1C9004E654}"/>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6" name="Footer Placeholder 5">
            <a:extLst>
              <a:ext uri="{FF2B5EF4-FFF2-40B4-BE49-F238E27FC236}">
                <a16:creationId xmlns:a16="http://schemas.microsoft.com/office/drawing/2014/main" id="{4484E095-6A37-3718-18A0-1559B80076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939C19-92E4-FA85-B5E4-95E2C578C816}"/>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499872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AACBD-081F-974B-8160-BEA42E31DB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BA73B3-EF0A-0645-F054-AA62C57ED0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132527-B372-C95C-8990-BF19BFAC3F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E9A509-735F-8F8E-D563-98987B07B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58E6E0-58BF-6C1E-EF01-C6506EC155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AC2F5A-B177-8A78-B50D-B191448EF37B}"/>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8" name="Footer Placeholder 7">
            <a:extLst>
              <a:ext uri="{FF2B5EF4-FFF2-40B4-BE49-F238E27FC236}">
                <a16:creationId xmlns:a16="http://schemas.microsoft.com/office/drawing/2014/main" id="{302B56E7-20EC-E386-D08A-BD57C9F860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7AC4C2-7210-1903-8646-7A761CFE3B9C}"/>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2534811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BD4E-3A14-36BB-C4D6-70374D6A67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D3DDEE-6095-A4FB-CE81-C6EA385C962D}"/>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4" name="Footer Placeholder 3">
            <a:extLst>
              <a:ext uri="{FF2B5EF4-FFF2-40B4-BE49-F238E27FC236}">
                <a16:creationId xmlns:a16="http://schemas.microsoft.com/office/drawing/2014/main" id="{D7F12997-6861-7753-3A0B-EB64A2013BA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D80C3-F20A-2C67-E9FD-D143F3978B03}"/>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4244213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043747-9E18-6D68-337A-EF23EAC320E4}"/>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3" name="Footer Placeholder 2">
            <a:extLst>
              <a:ext uri="{FF2B5EF4-FFF2-40B4-BE49-F238E27FC236}">
                <a16:creationId xmlns:a16="http://schemas.microsoft.com/office/drawing/2014/main" id="{24D680F7-2679-6840-5A54-EF1B849B7C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B4F017-4BC6-1A15-1A57-FEC4E613D0F3}"/>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429551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BEE7-97F2-0073-D4CE-61CE096E38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A93EAE-BF4B-FB34-B6BF-ADFDE7BA06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0539C2-2D20-7C04-540C-7BE912E41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3F95D-1689-AA25-5B57-0E48ED83C26F}"/>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6" name="Footer Placeholder 5">
            <a:extLst>
              <a:ext uri="{FF2B5EF4-FFF2-40B4-BE49-F238E27FC236}">
                <a16:creationId xmlns:a16="http://schemas.microsoft.com/office/drawing/2014/main" id="{33690C66-2D80-F5AA-F351-E02D73881B2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2D24908-EFDC-00B1-506B-54090A122317}"/>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118696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OC">
    <p:bg>
      <p:bgPr>
        <a:blipFill dpi="0" rotWithShape="1">
          <a:blip r:embed="rId2" cstate="screen">
            <a:alphaModFix amt="87000"/>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6969"/>
                    </a14:imgEffect>
                    <a14:imgEffect>
                      <a14:saturation sat="33000"/>
                    </a14:imgEffect>
                    <a14:imgEffect>
                      <a14:brightnessContrast bright="6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B69757-7C2E-CD49-AB3D-96FF835F4659}"/>
              </a:ext>
            </a:extLst>
          </p:cNvPr>
          <p:cNvSpPr/>
          <p:nvPr userDrawn="1"/>
        </p:nvSpPr>
        <p:spPr>
          <a:xfrm>
            <a:off x="0" y="0"/>
            <a:ext cx="12192000" cy="686901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415480" y="2348880"/>
            <a:ext cx="4500000" cy="2664296"/>
          </a:xfrm>
        </p:spPr>
        <p:txBody>
          <a:bodyPr/>
          <a:lstStyle>
            <a:lvl1pPr algn="r">
              <a:defRPr sz="5000" b="0" i="0">
                <a:solidFill>
                  <a:schemeClr val="bg2"/>
                </a:solidFill>
                <a:latin typeface="Arial" panose="020B0604020202020204" pitchFamily="34" charset="0"/>
                <a:ea typeface="Roboto" panose="02000000000000000000" pitchFamily="2" charset="0"/>
                <a:cs typeface="Arial" panose="020B0604020202020204" pitchFamily="34" charset="0"/>
              </a:defRPr>
            </a:lvl1pPr>
          </a:lstStyle>
          <a:p>
            <a:r>
              <a:rPr lang="en-US" dirty="0"/>
              <a:t>Edit Text</a:t>
            </a:r>
          </a:p>
        </p:txBody>
      </p:sp>
      <p:sp>
        <p:nvSpPr>
          <p:cNvPr id="6" name="Content Placeholder 5"/>
          <p:cNvSpPr>
            <a:spLocks noGrp="1"/>
          </p:cNvSpPr>
          <p:nvPr>
            <p:ph sz="quarter" idx="10"/>
          </p:nvPr>
        </p:nvSpPr>
        <p:spPr>
          <a:xfrm>
            <a:off x="6312024" y="2349500"/>
            <a:ext cx="4500000" cy="266382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2658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B2375-86C1-ED2F-A301-ECA8D2E94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39FC06-2EF1-96F8-0946-08B0FA03E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789BCC5-D0E8-00A1-F9C9-085F11EB6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93D99-B8A9-3D54-D007-C51A37E9135B}"/>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6" name="Footer Placeholder 5">
            <a:extLst>
              <a:ext uri="{FF2B5EF4-FFF2-40B4-BE49-F238E27FC236}">
                <a16:creationId xmlns:a16="http://schemas.microsoft.com/office/drawing/2014/main" id="{06713DC7-3416-4635-6386-0C74E3529C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7E1D356-01D8-2EE3-F6BA-AE2E3E3B4A86}"/>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130302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458EE-7DBD-BAAD-D759-B04A18570C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845A24-D600-E5B1-E4CB-4C06E98770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554C8-6420-4C0C-EB44-6A3745B85170}"/>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5" name="Footer Placeholder 4">
            <a:extLst>
              <a:ext uri="{FF2B5EF4-FFF2-40B4-BE49-F238E27FC236}">
                <a16:creationId xmlns:a16="http://schemas.microsoft.com/office/drawing/2014/main" id="{D19D3D82-097A-170D-3951-CFAB36AA07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34E1CB-842D-2C95-6F39-86DDEB7154FB}"/>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2461278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DE959-6003-098F-3569-2D379C91B4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B18E8E-64C2-7C2D-A801-1C90164D98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ECF97-151D-7F67-82DD-92DE13FA5740}"/>
              </a:ext>
            </a:extLst>
          </p:cNvPr>
          <p:cNvSpPr>
            <a:spLocks noGrp="1"/>
          </p:cNvSpPr>
          <p:nvPr>
            <p:ph type="dt" sz="half" idx="10"/>
          </p:nvPr>
        </p:nvSpPr>
        <p:spPr/>
        <p:txBody>
          <a:bodyPr/>
          <a:lstStyle/>
          <a:p>
            <a:fld id="{334E4378-BBC6-4B8D-960F-ED59BFE94327}" type="datetimeFigureOut">
              <a:rPr lang="en-US" smtClean="0"/>
              <a:t>11/27/2024</a:t>
            </a:fld>
            <a:endParaRPr lang="en-US" dirty="0"/>
          </a:p>
        </p:txBody>
      </p:sp>
      <p:sp>
        <p:nvSpPr>
          <p:cNvPr id="5" name="Footer Placeholder 4">
            <a:extLst>
              <a:ext uri="{FF2B5EF4-FFF2-40B4-BE49-F238E27FC236}">
                <a16:creationId xmlns:a16="http://schemas.microsoft.com/office/drawing/2014/main" id="{2D1AC6AB-8099-4852-27E2-4BA9740242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3DB362-D9C7-BBAF-6E78-F8628EE7B736}"/>
              </a:ext>
            </a:extLst>
          </p:cNvPr>
          <p:cNvSpPr>
            <a:spLocks noGrp="1"/>
          </p:cNvSpPr>
          <p:nvPr>
            <p:ph type="sldNum" sz="quarter" idx="12"/>
          </p:nvPr>
        </p:nvSpPr>
        <p:spPr/>
        <p:txBody>
          <a:bodyPr/>
          <a:lstStyle/>
          <a:p>
            <a:fld id="{C8B12B96-67E1-4724-A6E0-313DE801FBA7}" type="slidenum">
              <a:rPr lang="en-US" smtClean="0"/>
              <a:t>‹#›</a:t>
            </a:fld>
            <a:endParaRPr lang="en-US" dirty="0"/>
          </a:p>
        </p:txBody>
      </p:sp>
    </p:spTree>
    <p:extLst>
      <p:ext uri="{BB962C8B-B14F-4D97-AF65-F5344CB8AC3E}">
        <p14:creationId xmlns:p14="http://schemas.microsoft.com/office/powerpoint/2010/main" val="2190805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ngle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054800" y="864000"/>
            <a:ext cx="10080000" cy="668543"/>
          </a:xfrm>
        </p:spPr>
        <p:txBody>
          <a:bodyPr anchor="t" anchorCtr="0">
            <a:noAutofit/>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half" idx="2"/>
          </p:nvPr>
        </p:nvSpPr>
        <p:spPr>
          <a:xfrm>
            <a:off x="1054800" y="1800000"/>
            <a:ext cx="10080000" cy="3852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a16="http://schemas.microsoft.com/office/drawing/2014/main" id="{5C078F61-0848-1A43-B7C2-33F0BDC1238F}"/>
              </a:ext>
            </a:extLst>
          </p:cNvPr>
          <p:cNvSpPr/>
          <p:nvPr userDrawn="1"/>
        </p:nvSpPr>
        <p:spPr>
          <a:xfrm>
            <a:off x="5593298" y="3244334"/>
            <a:ext cx="1005403" cy="369332"/>
          </a:xfrm>
          <a:prstGeom prst="rect">
            <a:avLst/>
          </a:prstGeom>
        </p:spPr>
        <p:txBody>
          <a:bodyPr wrap="none">
            <a:spAutoFit/>
          </a:bodyPr>
          <a:lstStyle/>
          <a:p>
            <a:r>
              <a:rPr lang="en-US" dirty="0"/>
              <a:t>18.5 cm</a:t>
            </a:r>
          </a:p>
        </p:txBody>
      </p:sp>
      <p:sp>
        <p:nvSpPr>
          <p:cNvPr id="5" name="Rectangle 4">
            <a:extLst>
              <a:ext uri="{FF2B5EF4-FFF2-40B4-BE49-F238E27FC236}">
                <a16:creationId xmlns:a16="http://schemas.microsoft.com/office/drawing/2014/main" id="{A6D33472-3670-2045-BE6C-98FB2883FEAC}"/>
              </a:ext>
            </a:extLst>
          </p:cNvPr>
          <p:cNvSpPr/>
          <p:nvPr userDrawn="1"/>
        </p:nvSpPr>
        <p:spPr>
          <a:xfrm>
            <a:off x="5593298" y="3244334"/>
            <a:ext cx="1005403" cy="369332"/>
          </a:xfrm>
          <a:prstGeom prst="rect">
            <a:avLst/>
          </a:prstGeom>
        </p:spPr>
        <p:txBody>
          <a:bodyPr wrap="none">
            <a:spAutoFit/>
          </a:bodyPr>
          <a:lstStyle/>
          <a:p>
            <a:r>
              <a:rPr lang="en-US" dirty="0"/>
              <a:t>18.5 cm</a:t>
            </a:r>
          </a:p>
        </p:txBody>
      </p:sp>
      <p:sp>
        <p:nvSpPr>
          <p:cNvPr id="7" name="Rectangle 6">
            <a:extLst>
              <a:ext uri="{FF2B5EF4-FFF2-40B4-BE49-F238E27FC236}">
                <a16:creationId xmlns:a16="http://schemas.microsoft.com/office/drawing/2014/main" id="{9AC15468-BC5D-E048-B88C-CC49C84532A0}"/>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2208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2" name="Title 1"/>
          <p:cNvSpPr>
            <a:spLocks noGrp="1"/>
          </p:cNvSpPr>
          <p:nvPr>
            <p:ph type="title"/>
          </p:nvPr>
        </p:nvSpPr>
        <p:spPr>
          <a:xfrm>
            <a:off x="1056000" y="864000"/>
            <a:ext cx="10080000" cy="684000"/>
          </a:xfrm>
        </p:spPr>
        <p:txBody>
          <a:bodyPr anchor="t" anchorCtr="0">
            <a:noAutofit/>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half" idx="2"/>
          </p:nvPr>
        </p:nvSpPr>
        <p:spPr>
          <a:xfrm>
            <a:off x="1056000" y="1800000"/>
            <a:ext cx="4824000" cy="4320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12002" y="1800000"/>
            <a:ext cx="4824000" cy="4320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A06D36C-56A3-4942-BB1D-C15697A2EAAA}"/>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0918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Copy and Image">
    <p:spTree>
      <p:nvGrpSpPr>
        <p:cNvPr id="1" name=""/>
        <p:cNvGrpSpPr/>
        <p:nvPr/>
      </p:nvGrpSpPr>
      <p:grpSpPr>
        <a:xfrm>
          <a:off x="0" y="0"/>
          <a:ext cx="0" cy="0"/>
          <a:chOff x="0" y="0"/>
          <a:chExt cx="0" cy="0"/>
        </a:xfrm>
      </p:grpSpPr>
      <p:sp>
        <p:nvSpPr>
          <p:cNvPr id="2" name="Title 1"/>
          <p:cNvSpPr>
            <a:spLocks noGrp="1"/>
          </p:cNvSpPr>
          <p:nvPr>
            <p:ph type="title"/>
          </p:nvPr>
        </p:nvSpPr>
        <p:spPr>
          <a:xfrm>
            <a:off x="1056000" y="864000"/>
            <a:ext cx="10080000" cy="656751"/>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3" name="Content Placeholder 3"/>
          <p:cNvSpPr>
            <a:spLocks noGrp="1"/>
          </p:cNvSpPr>
          <p:nvPr>
            <p:ph sz="half" idx="2"/>
          </p:nvPr>
        </p:nvSpPr>
        <p:spPr>
          <a:xfrm>
            <a:off x="1056000" y="1800000"/>
            <a:ext cx="4824000" cy="4176000"/>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88E05641-90C1-8A46-9063-6F7FCA77C716}"/>
              </a:ext>
            </a:extLst>
          </p:cNvPr>
          <p:cNvSpPr>
            <a:spLocks noGrp="1"/>
          </p:cNvSpPr>
          <p:nvPr>
            <p:ph type="pic" sz="quarter" idx="10"/>
          </p:nvPr>
        </p:nvSpPr>
        <p:spPr>
          <a:xfrm>
            <a:off x="6311560" y="1800000"/>
            <a:ext cx="4824000" cy="4176000"/>
          </a:xfrm>
        </p:spPr>
        <p:txBody>
          <a:bodyPr/>
          <a:lstStyle/>
          <a:p>
            <a:r>
              <a:rPr lang="en-US" dirty="0"/>
              <a:t>Click icon to add picture</a:t>
            </a:r>
          </a:p>
        </p:txBody>
      </p:sp>
      <p:sp>
        <p:nvSpPr>
          <p:cNvPr id="6" name="Rectangle 5">
            <a:extLst>
              <a:ext uri="{FF2B5EF4-FFF2-40B4-BE49-F238E27FC236}">
                <a16:creationId xmlns:a16="http://schemas.microsoft.com/office/drawing/2014/main" id="{C07CF8B5-7BA4-E844-A0B6-5DDA98463405}"/>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6005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Transition Slide">
    <p:bg>
      <p:bgPr>
        <a:blipFill dpi="0" rotWithShape="1">
          <a:blip r:embed="rId2" cstate="screen">
            <a:alphaModFix amt="9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p:cNvSpPr>
            <a:spLocks noGrp="1"/>
          </p:cNvSpPr>
          <p:nvPr>
            <p:ph type="body" idx="1"/>
          </p:nvPr>
        </p:nvSpPr>
        <p:spPr>
          <a:xfrm>
            <a:off x="1908000" y="3810117"/>
            <a:ext cx="8298176" cy="494254"/>
          </a:xfrm>
        </p:spPr>
        <p:txBody>
          <a:bodyPr>
            <a:noAutofit/>
          </a:bodyPr>
          <a:lstStyle>
            <a:lvl1pPr marL="0" indent="0">
              <a:buNone/>
              <a:defRPr sz="2500" b="0" i="0">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6" name="Straight Connector 5"/>
          <p:cNvCxnSpPr/>
          <p:nvPr userDrawn="1"/>
        </p:nvCxnSpPr>
        <p:spPr>
          <a:xfrm>
            <a:off x="1908000" y="2397512"/>
            <a:ext cx="8298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908000" y="4579434"/>
            <a:ext cx="8298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08000" y="2734286"/>
            <a:ext cx="8298176" cy="800768"/>
          </a:xfrm>
        </p:spPr>
        <p:txBody>
          <a:bodyPr/>
          <a:lstStyle>
            <a:lvl1pPr>
              <a:defRPr sz="450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6914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two thirds colum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4007BBE-AB6C-9946-9BA2-BC2BBDB8AE6B}"/>
              </a:ext>
            </a:extLst>
          </p:cNvPr>
          <p:cNvSpPr>
            <a:spLocks noGrp="1"/>
          </p:cNvSpPr>
          <p:nvPr>
            <p:ph type="title"/>
          </p:nvPr>
        </p:nvSpPr>
        <p:spPr>
          <a:xfrm>
            <a:off x="1054800" y="864000"/>
            <a:ext cx="10081760" cy="692776"/>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A020125F-7014-124C-92D0-624371F21BA4}"/>
              </a:ext>
            </a:extLst>
          </p:cNvPr>
          <p:cNvSpPr>
            <a:spLocks noGrp="1"/>
          </p:cNvSpPr>
          <p:nvPr>
            <p:ph idx="11"/>
          </p:nvPr>
        </p:nvSpPr>
        <p:spPr>
          <a:xfrm>
            <a:off x="1054800" y="1800000"/>
            <a:ext cx="6840000" cy="4536001"/>
          </a:xfrm>
        </p:spPr>
        <p:txBody>
          <a:bodyPr/>
          <a:lstStyle>
            <a:lvl1pPr>
              <a:defRPr sz="2600"/>
            </a:lvl1pPr>
            <a:lvl2pPr>
              <a:defRPr sz="2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62FA614E-E3ED-E64B-A721-C7F3299AB7DB}"/>
              </a:ext>
            </a:extLst>
          </p:cNvPr>
          <p:cNvSpPr>
            <a:spLocks noGrp="1"/>
          </p:cNvSpPr>
          <p:nvPr>
            <p:ph type="body" sz="half" idx="12"/>
          </p:nvPr>
        </p:nvSpPr>
        <p:spPr>
          <a:xfrm>
            <a:off x="8078148" y="2916001"/>
            <a:ext cx="3060000" cy="342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Content Placeholder 7">
            <a:extLst>
              <a:ext uri="{FF2B5EF4-FFF2-40B4-BE49-F238E27FC236}">
                <a16:creationId xmlns:a16="http://schemas.microsoft.com/office/drawing/2014/main" id="{70ADF5DF-8AEB-5F40-BAA7-F8675CF065FF}"/>
              </a:ext>
            </a:extLst>
          </p:cNvPr>
          <p:cNvSpPr>
            <a:spLocks noGrp="1"/>
          </p:cNvSpPr>
          <p:nvPr>
            <p:ph sz="quarter" idx="13"/>
          </p:nvPr>
        </p:nvSpPr>
        <p:spPr>
          <a:xfrm>
            <a:off x="8076560" y="1800000"/>
            <a:ext cx="3060000" cy="997967"/>
          </a:xfrm>
        </p:spPr>
        <p:txBody>
          <a:bodyPr>
            <a:noAutofit/>
          </a:bodyPr>
          <a:lstStyle>
            <a:lvl1pPr>
              <a:lnSpc>
                <a:spcPct val="95000"/>
              </a:lnSpc>
              <a:spcBef>
                <a:spcPts val="0"/>
              </a:spcBef>
              <a:defRPr sz="2800">
                <a:solidFill>
                  <a:schemeClr val="bg2"/>
                </a:solidFill>
              </a:defRPr>
            </a:lvl1pPr>
          </a:lstStyle>
          <a:p>
            <a:pPr lvl="0"/>
            <a:r>
              <a:rPr lang="en-US"/>
              <a:t>Edit Master text styles</a:t>
            </a:r>
          </a:p>
        </p:txBody>
      </p:sp>
      <p:sp>
        <p:nvSpPr>
          <p:cNvPr id="8" name="Rectangle 7">
            <a:extLst>
              <a:ext uri="{FF2B5EF4-FFF2-40B4-BE49-F238E27FC236}">
                <a16:creationId xmlns:a16="http://schemas.microsoft.com/office/drawing/2014/main" id="{0EF4E7F0-BEE4-DB44-A5D3-3207A76A950B}"/>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9456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two thirds column">
    <p:spTree>
      <p:nvGrpSpPr>
        <p:cNvPr id="1" name=""/>
        <p:cNvGrpSpPr/>
        <p:nvPr/>
      </p:nvGrpSpPr>
      <p:grpSpPr>
        <a:xfrm>
          <a:off x="0" y="0"/>
          <a:ext cx="0" cy="0"/>
          <a:chOff x="0" y="0"/>
          <a:chExt cx="0" cy="0"/>
        </a:xfrm>
      </p:grpSpPr>
      <p:sp>
        <p:nvSpPr>
          <p:cNvPr id="6" name="Title 5"/>
          <p:cNvSpPr>
            <a:spLocks noGrp="1"/>
          </p:cNvSpPr>
          <p:nvPr>
            <p:ph type="title"/>
          </p:nvPr>
        </p:nvSpPr>
        <p:spPr>
          <a:xfrm>
            <a:off x="1054800" y="864000"/>
            <a:ext cx="10080000" cy="692776"/>
          </a:xfrm>
        </p:spPr>
        <p:txBody>
          <a:bodyPr/>
          <a:lstStyle>
            <a:lvl1pPr>
              <a:defRPr sz="4000">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7E8F396F-8A70-A348-B563-AA6EB0235E05}"/>
              </a:ext>
            </a:extLst>
          </p:cNvPr>
          <p:cNvSpPr>
            <a:spLocks noGrp="1"/>
          </p:cNvSpPr>
          <p:nvPr>
            <p:ph idx="11"/>
          </p:nvPr>
        </p:nvSpPr>
        <p:spPr>
          <a:xfrm>
            <a:off x="4295800" y="1800000"/>
            <a:ext cx="6839000" cy="4536001"/>
          </a:xfrm>
        </p:spPr>
        <p:txBody>
          <a:bodyPr/>
          <a:lstStyle>
            <a:lvl1pPr>
              <a:defRPr sz="2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a:extLst>
              <a:ext uri="{FF2B5EF4-FFF2-40B4-BE49-F238E27FC236}">
                <a16:creationId xmlns:a16="http://schemas.microsoft.com/office/drawing/2014/main" id="{C4A347BE-1B1D-904E-AE42-A480D5B6326D}"/>
              </a:ext>
            </a:extLst>
          </p:cNvPr>
          <p:cNvSpPr>
            <a:spLocks noGrp="1"/>
          </p:cNvSpPr>
          <p:nvPr>
            <p:ph type="body" sz="half" idx="12"/>
          </p:nvPr>
        </p:nvSpPr>
        <p:spPr>
          <a:xfrm>
            <a:off x="1064752" y="2916001"/>
            <a:ext cx="3060000" cy="342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Content Placeholder 7">
            <a:extLst>
              <a:ext uri="{FF2B5EF4-FFF2-40B4-BE49-F238E27FC236}">
                <a16:creationId xmlns:a16="http://schemas.microsoft.com/office/drawing/2014/main" id="{A249C506-9790-8F40-B983-E4F92673DF57}"/>
              </a:ext>
            </a:extLst>
          </p:cNvPr>
          <p:cNvSpPr>
            <a:spLocks noGrp="1"/>
          </p:cNvSpPr>
          <p:nvPr>
            <p:ph sz="quarter" idx="13"/>
          </p:nvPr>
        </p:nvSpPr>
        <p:spPr>
          <a:xfrm>
            <a:off x="1064752" y="1800000"/>
            <a:ext cx="3060000" cy="997967"/>
          </a:xfrm>
        </p:spPr>
        <p:txBody>
          <a:bodyPr>
            <a:noAutofit/>
          </a:bodyPr>
          <a:lstStyle>
            <a:lvl1pPr>
              <a:lnSpc>
                <a:spcPct val="95000"/>
              </a:lnSpc>
              <a:spcBef>
                <a:spcPts val="0"/>
              </a:spcBef>
              <a:defRPr sz="2800">
                <a:solidFill>
                  <a:schemeClr val="bg2"/>
                </a:solidFill>
              </a:defRPr>
            </a:lvl1pPr>
          </a:lstStyle>
          <a:p>
            <a:pPr lvl="0"/>
            <a:r>
              <a:rPr lang="en-US"/>
              <a:t>Edit Master text styles</a:t>
            </a:r>
          </a:p>
        </p:txBody>
      </p:sp>
      <p:sp>
        <p:nvSpPr>
          <p:cNvPr id="11" name="Rectangle 10">
            <a:extLst>
              <a:ext uri="{FF2B5EF4-FFF2-40B4-BE49-F238E27FC236}">
                <a16:creationId xmlns:a16="http://schemas.microsoft.com/office/drawing/2014/main" id="{52BA385E-C3B4-6340-872E-01DF8F506739}"/>
              </a:ext>
            </a:extLst>
          </p:cNvPr>
          <p:cNvSpPr/>
          <p:nvPr userDrawn="1"/>
        </p:nvSpPr>
        <p:spPr>
          <a:xfrm>
            <a:off x="0" y="6659999"/>
            <a:ext cx="12192000" cy="54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4034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40001"/>
            <a:ext cx="10515600" cy="80076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5" name="Text Placeholder 4"/>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8427121"/>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66" r:id="rId3"/>
    <p:sldLayoutId id="2147483686" r:id="rId4"/>
    <p:sldLayoutId id="2147483653" r:id="rId5"/>
    <p:sldLayoutId id="2147483664" r:id="rId6"/>
    <p:sldLayoutId id="2147483660" r:id="rId7"/>
    <p:sldLayoutId id="2147483662" r:id="rId8"/>
    <p:sldLayoutId id="2147483661" r:id="rId9"/>
    <p:sldLayoutId id="2147483669" r:id="rId10"/>
    <p:sldLayoutId id="2147483652" r:id="rId11"/>
    <p:sldLayoutId id="2147483663" r:id="rId12"/>
    <p:sldLayoutId id="2147483650" r:id="rId13"/>
    <p:sldLayoutId id="2147483655" r:id="rId14"/>
    <p:sldLayoutId id="2147483665" r:id="rId15"/>
    <p:sldLayoutId id="2147483705" r:id="rId16"/>
    <p:sldLayoutId id="2147483704" r:id="rId17"/>
    <p:sldLayoutId id="2147483707" r:id="rId18"/>
    <p:sldLayoutId id="2147483708" r:id="rId19"/>
    <p:sldLayoutId id="2147483709" r:id="rId20"/>
    <p:sldLayoutId id="2147483722" r:id="rId21"/>
  </p:sldLayoutIdLst>
  <p:txStyles>
    <p:titleStyle>
      <a:lvl1pPr algn="l" defTabSz="914400" rtl="0" eaLnBrk="1" latinLnBrk="0" hangingPunct="1">
        <a:lnSpc>
          <a:spcPct val="90000"/>
        </a:lnSpc>
        <a:spcBef>
          <a:spcPct val="0"/>
        </a:spcBef>
        <a:buNone/>
        <a:defRPr sz="38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p:titleStyle>
    <p:bodyStyle>
      <a:lvl1pPr marL="0" indent="0" algn="l" defTabSz="914400" rtl="0" eaLnBrk="1" latinLnBrk="0" hangingPunct="1">
        <a:lnSpc>
          <a:spcPct val="110000"/>
        </a:lnSpc>
        <a:spcBef>
          <a:spcPts val="1000"/>
        </a:spcBef>
        <a:buFontTx/>
        <a:buNone/>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marL="7938" indent="0" algn="l" defTabSz="914400" rtl="0" eaLnBrk="1" latinLnBrk="0" hangingPunct="1">
        <a:lnSpc>
          <a:spcPct val="110000"/>
        </a:lnSpc>
        <a:spcBef>
          <a:spcPts val="500"/>
        </a:spcBef>
        <a:buFontTx/>
        <a:buNone/>
        <a:tabLst/>
        <a:defRPr sz="22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350838" indent="-342900" algn="l" defTabSz="914400" rtl="0" eaLnBrk="1" latinLnBrk="0" hangingPunct="1">
        <a:lnSpc>
          <a:spcPct val="110000"/>
        </a:lnSpc>
        <a:spcBef>
          <a:spcPts val="500"/>
        </a:spcBef>
        <a:buFont typeface="Wingdings" charset="2"/>
        <a:buChar char="§"/>
        <a:tabLst/>
        <a:defRPr sz="2200" b="0" i="0" kern="1200">
          <a:solidFill>
            <a:schemeClr val="tx2"/>
          </a:solidFill>
          <a:latin typeface="Arial" panose="020B0604020202020204" pitchFamily="34" charset="0"/>
          <a:ea typeface="Roboto" panose="02000000000000000000" pitchFamily="2" charset="0"/>
          <a:cs typeface="Arial" panose="020B0604020202020204" pitchFamily="34" charset="0"/>
        </a:defRPr>
      </a:lvl3pPr>
      <a:lvl4pPr marL="7938" indent="0" algn="l" defTabSz="914400" rtl="0" eaLnBrk="1" latinLnBrk="0" hangingPunct="1">
        <a:lnSpc>
          <a:spcPct val="110000"/>
        </a:lnSpc>
        <a:spcBef>
          <a:spcPts val="500"/>
        </a:spcBef>
        <a:buFontTx/>
        <a:buNone/>
        <a:tabLst/>
        <a:defRPr sz="2000" b="0" i="1" kern="1200">
          <a:solidFill>
            <a:srgbClr val="00B0B9"/>
          </a:solidFill>
          <a:latin typeface="Georgia" panose="02040502050405020303" pitchFamily="18" charset="0"/>
          <a:ea typeface="Roboto" panose="02000000000000000000" pitchFamily="2" charset="0"/>
          <a:cs typeface="Arial" panose="020B0604020202020204" pitchFamily="34" charset="0"/>
        </a:defRPr>
      </a:lvl4pPr>
      <a:lvl5pPr marL="7938" indent="0" algn="l" defTabSz="914400" rtl="0" eaLnBrk="1" latinLnBrk="0" hangingPunct="1">
        <a:lnSpc>
          <a:spcPct val="110000"/>
        </a:lnSpc>
        <a:spcBef>
          <a:spcPts val="500"/>
        </a:spcBef>
        <a:buFontTx/>
        <a:buNone/>
        <a:tabLst/>
        <a:defRPr sz="1800" b="0" i="0" kern="1200">
          <a:solidFill>
            <a:srgbClr val="00B0B9"/>
          </a:solidFill>
          <a:latin typeface="Georgia" panose="02040502050405020303" pitchFamily="18" charset="0"/>
          <a:ea typeface="Roboto Slab" pitchFamily="2" charset="0"/>
          <a:cs typeface="Arial" panose="020B0604020202020204" pitchFamily="34" charset="0"/>
        </a:defRPr>
      </a:lvl5pPr>
      <a:lvl6pPr marL="7938" indent="0" algn="l" defTabSz="914400" rtl="0" eaLnBrk="1" latinLnBrk="0" hangingPunct="1">
        <a:lnSpc>
          <a:spcPct val="90000"/>
        </a:lnSpc>
        <a:spcBef>
          <a:spcPts val="500"/>
        </a:spcBef>
        <a:buFontTx/>
        <a:buNone/>
        <a:tabLst/>
        <a:defRPr sz="1600" b="1" i="0" kern="1200">
          <a:solidFill>
            <a:schemeClr val="tx1"/>
          </a:solidFill>
          <a:latin typeface="Arial" charset="0"/>
          <a:ea typeface="Arial" charset="0"/>
          <a:cs typeface="Arial" charset="0"/>
        </a:defRPr>
      </a:lvl6pPr>
      <a:lvl7pPr marL="7938" indent="0" algn="l" defTabSz="914400" rtl="0" eaLnBrk="1" latinLnBrk="0" hangingPunct="1">
        <a:lnSpc>
          <a:spcPct val="90000"/>
        </a:lnSpc>
        <a:spcBef>
          <a:spcPts val="500"/>
        </a:spcBef>
        <a:buFontTx/>
        <a:buNone/>
        <a:tabLst/>
        <a:defRPr sz="1800" b="1" i="0" kern="1200">
          <a:solidFill>
            <a:schemeClr val="tx1"/>
          </a:solidFill>
          <a:latin typeface="Georgia" charset="0"/>
          <a:ea typeface="Georgia" charset="0"/>
          <a:cs typeface="Georgia" charset="0"/>
        </a:defRPr>
      </a:lvl7pPr>
      <a:lvl8pPr marL="293688" indent="-285750" algn="l" defTabSz="914400" rtl="0" eaLnBrk="1" latinLnBrk="0" hangingPunct="1">
        <a:lnSpc>
          <a:spcPct val="90000"/>
        </a:lnSpc>
        <a:spcBef>
          <a:spcPts val="500"/>
        </a:spcBef>
        <a:buSzPct val="96000"/>
        <a:buFont typeface="Wingdings" charset="2"/>
        <a:buChar char="§"/>
        <a:tabLst/>
        <a:defRPr sz="2200" b="0" i="0" kern="1200">
          <a:solidFill>
            <a:schemeClr val="tx1"/>
          </a:solidFill>
          <a:latin typeface="Arial" charset="0"/>
          <a:ea typeface="Arial" charset="0"/>
          <a:cs typeface="Arial" charset="0"/>
        </a:defRPr>
      </a:lvl8pPr>
      <a:lvl9pPr marL="350838" indent="-342900" algn="l" defTabSz="914400" rtl="0" eaLnBrk="1" latinLnBrk="0" hangingPunct="1">
        <a:lnSpc>
          <a:spcPct val="90000"/>
        </a:lnSpc>
        <a:spcBef>
          <a:spcPts val="500"/>
        </a:spcBef>
        <a:buFont typeface="Wingdings" charset="2"/>
        <a:buChar char="§"/>
        <a:tabLst/>
        <a:defRPr sz="1800" b="0" i="0" kern="1200">
          <a:solidFill>
            <a:schemeClr val="tx1"/>
          </a:solidFill>
          <a:latin typeface="Arial" charset="0"/>
          <a:ea typeface="Arial" charset="0"/>
          <a:cs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225AA-3B95-AD95-4FD8-3ECD13C91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A02A79-E934-7FD3-EF26-2AD25595A8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9A95D-D11D-193A-7B5E-BB02C1F159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4E4378-BBC6-4B8D-960F-ED59BFE94327}" type="datetimeFigureOut">
              <a:rPr lang="en-US" smtClean="0"/>
              <a:t>11/27/2024</a:t>
            </a:fld>
            <a:endParaRPr lang="en-US" dirty="0"/>
          </a:p>
        </p:txBody>
      </p:sp>
      <p:sp>
        <p:nvSpPr>
          <p:cNvPr id="5" name="Footer Placeholder 4">
            <a:extLst>
              <a:ext uri="{FF2B5EF4-FFF2-40B4-BE49-F238E27FC236}">
                <a16:creationId xmlns:a16="http://schemas.microsoft.com/office/drawing/2014/main" id="{4AA2E7F7-8AC9-0065-9BCA-818A62786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4964E943-562A-2F1A-A916-D7136EF5F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B12B96-67E1-4724-A6E0-313DE801FBA7}" type="slidenum">
              <a:rPr lang="en-US" smtClean="0"/>
              <a:t>‹#›</a:t>
            </a:fld>
            <a:endParaRPr lang="en-US" dirty="0"/>
          </a:p>
        </p:txBody>
      </p:sp>
    </p:spTree>
    <p:extLst>
      <p:ext uri="{BB962C8B-B14F-4D97-AF65-F5344CB8AC3E}">
        <p14:creationId xmlns:p14="http://schemas.microsoft.com/office/powerpoint/2010/main" val="125567373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kaplanmyrth.wordpress.com/2008/12/16/updates-to-the-canadian-copyri/" TargetMode="External"/><Relationship Id="rId5" Type="http://schemas.openxmlformats.org/officeDocument/2006/relationships/hyperlink" Target="http://creativecommons.org/licenses/by/4.0" TargetMode="External"/><Relationship Id="rId4" Type="http://schemas.openxmlformats.org/officeDocument/2006/relationships/hyperlink" Target="https://www.ualberta.ca/media-library/ualberta/faculty-and-staff/copyright-office/can-pd-flowchart-14jan2020.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creativecommons.org/licenses/by/2.0" TargetMode="External"/><Relationship Id="rId5" Type="http://schemas.openxmlformats.org/officeDocument/2006/relationships/hyperlink" Target="https://www.flickr.com/photos/kiwanja/" TargetMode="External"/><Relationship Id="rId4" Type="http://schemas.openxmlformats.org/officeDocument/2006/relationships/hyperlink" Target="https://flic.kr/p/eSqymf"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lumenlearning.com/5rs-graphic/" TargetMode="External"/><Relationship Id="rId7" Type="http://schemas.openxmlformats.org/officeDocument/2006/relationships/diagramQuickStyle" Target="../diagrams/quickStyle2.xm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creativecommons.org/licenses/by/4.0" TargetMode="External"/><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hyperlink" Target="http://creativecommons.org/publicdomain/zero/1.0/" TargetMode="External"/><Relationship Id="rId5" Type="http://schemas.openxmlformats.org/officeDocument/2006/relationships/hyperlink" Target="https://openclipart.org/detail/227978/question-mark-icon" TargetMode="External"/><Relationship Id="rId4" Type="http://schemas.openxmlformats.org/officeDocument/2006/relationships/hyperlink" Target="http://www.menti.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creativecommons.org/licenses/by/4.0" TargetMode="External"/><Relationship Id="rId3" Type="http://schemas.openxmlformats.org/officeDocument/2006/relationships/notesSlide" Target="../notesSlides/notesSlide19.xml"/><Relationship Id="rId7" Type="http://schemas.openxmlformats.org/officeDocument/2006/relationships/hyperlink" Target="http://www.youtube.com/" TargetMode="External"/><Relationship Id="rId2" Type="http://schemas.openxmlformats.org/officeDocument/2006/relationships/slideLayout" Target="../slideLayouts/slideLayout4.xml"/><Relationship Id="rId1" Type="http://schemas.openxmlformats.org/officeDocument/2006/relationships/video" Target="https://www.youtube.com/embed/-qZDAQGkLGE?feature=oembed" TargetMode="External"/><Relationship Id="rId6" Type="http://schemas.openxmlformats.org/officeDocument/2006/relationships/hyperlink" Target="https://www.youtube.com/@wilsoncollegelibrary8959" TargetMode="External"/><Relationship Id="rId5" Type="http://schemas.openxmlformats.org/officeDocument/2006/relationships/hyperlink" Target="https://www.youtube.com/watch?v=-qZDAQGkLGE" TargetMode="Externa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creativecommons.org/licenses/by-sa/4.0/" TargetMode="External"/><Relationship Id="rId4" Type="http://schemas.openxmlformats.org/officeDocument/2006/relationships/hyperlink" Target="https://wiki.ubc.ca/File:Anatomy_of_Creative_Commons_License.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hyperlink" Target="http://creativecommons.org/licenses/by/4.0" TargetMode="External"/><Relationship Id="rId4" Type="http://schemas.openxmlformats.org/officeDocument/2006/relationships/hyperlink" Target="https://creativecommons.org/about/downloads/https:/creativecommons.org/policies/Original%20CC%20license"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25.png"/><Relationship Id="rId7" Type="http://schemas.openxmlformats.org/officeDocument/2006/relationships/hyperlink" Target="https://creativecommons.or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creativecommons.org/publicdomain/mark/1.0/" TargetMode="External"/><Relationship Id="rId5" Type="http://schemas.openxmlformats.org/officeDocument/2006/relationships/hyperlink" Target="https://creativecommons.org/publicdomain/zero/1.0/" TargetMode="Externa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hyperlink" Target="https://creativecommons.org/licenses/by-sa/3.0/" TargetMode="External"/><Relationship Id="rId5" Type="http://schemas.openxmlformats.org/officeDocument/2006/relationships/hyperlink" Target="https://foter.com/" TargetMode="External"/><Relationship Id="rId4" Type="http://schemas.openxmlformats.org/officeDocument/2006/relationships/hyperlink" Target="https://foter.com/blog/how-to-attribute-creative-commons-photos/"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hyperlink" Target="http://creativecommons.org/licenses/by/4.0" TargetMode="External"/><Relationship Id="rId4" Type="http://schemas.openxmlformats.org/officeDocument/2006/relationships/hyperlink" Target="https://upload.wikimedia.org/wikipedia/commons/e/e1/Creative_commons_license_spectrum.sv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chooser-beta.creativecommons.org/"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libguides.tru.ca/oer&#8203;"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creativecommons.org/licenses/by-sa/4.0" TargetMode="External"/><Relationship Id="rId4" Type="http://schemas.openxmlformats.org/officeDocument/2006/relationships/hyperlink" Target="https://commons.wikimedia.org/wiki/File:Learning_outcome.pn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libguides.tru.ca/oer" TargetMode="External"/><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hyperlink" Target="https://bit.ly/412BVi7"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hyperlink" Target="https://creativecommons.org/licenses/by/4.0/" TargetMode="External"/><Relationship Id="rId5" Type="http://schemas.openxmlformats.org/officeDocument/2006/relationships/hyperlink" Target="https://wiki.creativecommons.org/wiki/Main_Page" TargetMode="External"/><Relationship Id="rId4" Type="http://schemas.openxmlformats.org/officeDocument/2006/relationships/hyperlink" Target="https://wiki.creativecommons.org/wiki/Wiki/cc_license_compatibilit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hyperlink" Target="https://creativecommons.org/licenses/by/4.0/" TargetMode="External"/><Relationship Id="rId4" Type="http://schemas.openxmlformats.org/officeDocument/2006/relationships/hyperlink" Target="https://commons.wikimedia.org/wiki/File:CC_Adapter%27s_License_Chart.pn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docs.google.com/presentation/d/1Ccwc41SZZo_OwQ_nGkWaQbRGtOL9z5bGwgcTRFdJ4NU/edit#slide=id.p"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hyperlink" Target="https://docs.google.com/presentation/d/1RJw5B9d_CYTU18iay73Ho81tQ_J9fVJKpAnAs57j__0/edit#slide=id.g199a59de4c_0_18" TargetMode="External"/><Relationship Id="rId4" Type="http://schemas.openxmlformats.org/officeDocument/2006/relationships/hyperlink" Target="https://creativecommons.org/licenses/by/4.0/"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49.xml.rels><?xml version="1.0" encoding="UTF-8" standalone="yes"?>
<Relationships xmlns="http://schemas.openxmlformats.org/package/2006/relationships"><Relationship Id="rId8" Type="http://schemas.openxmlformats.org/officeDocument/2006/relationships/hyperlink" Target="http://creativecommons.org/licenses/by/4.0" TargetMode="External"/><Relationship Id="rId3" Type="http://schemas.openxmlformats.org/officeDocument/2006/relationships/notesSlide" Target="../notesSlides/notesSlide45.xml"/><Relationship Id="rId7" Type="http://schemas.openxmlformats.org/officeDocument/2006/relationships/hyperlink" Target="https://www.openwa.org/attrib-builder/" TargetMode="External"/><Relationship Id="rId2" Type="http://schemas.openxmlformats.org/officeDocument/2006/relationships/slideLayout" Target="../slideLayouts/slideLayout5.xml"/><Relationship Id="rId1" Type="http://schemas.openxmlformats.org/officeDocument/2006/relationships/themeOverride" Target="../theme/themeOverride2.xml"/><Relationship Id="rId6" Type="http://schemas.openxmlformats.org/officeDocument/2006/relationships/hyperlink" Target="http://www.openwa.org/open-attrib-builder/" TargetMode="External"/><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hyperlink" Target="https://chooser-beta.creativecommon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creativecommons.org/publicdomain/zero/1.0/"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s://openclipart.org/detail/227978/question-mark-icon" TargetMode="External"/><Relationship Id="rId5" Type="http://schemas.openxmlformats.org/officeDocument/2006/relationships/image" Target="../media/image12.png"/><Relationship Id="rId4" Type="http://schemas.openxmlformats.org/officeDocument/2006/relationships/hyperlink" Target="http://www.menti.com/"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flickr.com/photos/cybersam/1004710143"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hyperlink" Target="http://creativecommons.org/licenses/by/4.0" TargetMode="External"/><Relationship Id="rId4" Type="http://schemas.openxmlformats.org/officeDocument/2006/relationships/hyperlink" Target="https://www.flickr.com/photos/cybersa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flickr.com/photos/cybersam/1004710143" TargetMode="External"/><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hyperlink" Target="http://creativecommons.org/licenses/by/4.0" TargetMode="External"/><Relationship Id="rId4" Type="http://schemas.openxmlformats.org/officeDocument/2006/relationships/hyperlink" Target="https://www.flickr.com/photos/cybersa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openwa.org/attrib-builder/"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hyperlink" Target="https://bit.ly/412BVi7" TargetMode="External"/><Relationship Id="rId4" Type="http://schemas.openxmlformats.org/officeDocument/2006/relationships/hyperlink" Target="https://chooser-beta.creativecommons.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flickr.com/photos/cybersam/1004710143" TargetMode="External"/><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hyperlink" Target="http://creativecommons.org/licenses/by/4.0" TargetMode="External"/><Relationship Id="rId4" Type="http://schemas.openxmlformats.org/officeDocument/2006/relationships/hyperlink" Target="https://www.flickr.com/photos/cybersa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hyperlink" Target="http://creativecommons.org/licenses/by-nc/4.0" TargetMode="External"/><Relationship Id="rId4" Type="http://schemas.openxmlformats.org/officeDocument/2006/relationships/hyperlink" Target="https://humanbiology.pressbooks.tru.ca/"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50.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hyperlink" Target="http://creativecommons.org/publicdomain/zero/1.0/" TargetMode="External"/><Relationship Id="rId5" Type="http://schemas.openxmlformats.org/officeDocument/2006/relationships/hyperlink" Target="https://openclipart.org/detail/227978/question-mark-icon" TargetMode="External"/><Relationship Id="rId4" Type="http://schemas.openxmlformats.org/officeDocument/2006/relationships/hyperlink" Target="http://www.menti.com/" TargetMode="External"/></Relationships>
</file>

<file path=ppt/slides/_rels/slide6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2.jpg"/><Relationship Id="rId7" Type="http://schemas.openxmlformats.org/officeDocument/2006/relationships/diagramColors" Target="../diagrams/colors6.xml"/><Relationship Id="rId2" Type="http://schemas.openxmlformats.org/officeDocument/2006/relationships/notesSlide" Target="../notesSlides/notesSlide58.xml"/><Relationship Id="rId1" Type="http://schemas.openxmlformats.org/officeDocument/2006/relationships/slideLayout" Target="../slideLayouts/slideLayout20.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9.png"/><Relationship Id="rId4" Type="http://schemas.openxmlformats.org/officeDocument/2006/relationships/diagramData" Target="../diagrams/data6.xml"/><Relationship Id="rId9" Type="http://schemas.openxmlformats.org/officeDocument/2006/relationships/image" Target="../media/image53.jpg"/></Relationships>
</file>

<file path=ppt/slides/_rels/slide63.xml.rels><?xml version="1.0" encoding="UTF-8" standalone="yes"?>
<Relationships xmlns="http://schemas.openxmlformats.org/package/2006/relationships"><Relationship Id="rId8" Type="http://schemas.openxmlformats.org/officeDocument/2006/relationships/hyperlink" Target="https://creativecommons.org/licenses/by/4.0/?ref=chooser-v1" TargetMode="External"/><Relationship Id="rId13" Type="http://schemas.openxmlformats.org/officeDocument/2006/relationships/hyperlink" Target="http://legacy.earlham.edu/~peters/fos/overview.htm%20/%20CC%20BY-3.0" TargetMode="External"/><Relationship Id="rId3" Type="http://schemas.openxmlformats.org/officeDocument/2006/relationships/hyperlink" Target="https://docs.google.com/presentation/d/1Ccwc41SZZo_OwQ_nGkWaQbRGtOL9z5bGwgcTRFdJ4NU/edit#slide=id.p" TargetMode="External"/><Relationship Id="rId7" Type="http://schemas.openxmlformats.org/officeDocument/2006/relationships/hyperlink" Target="https://certificates.creativecommons.org/cccertedu/" TargetMode="External"/><Relationship Id="rId12" Type="http://schemas.openxmlformats.org/officeDocument/2006/relationships/hyperlink" Target="http://legacy.earlham.edu/~peters/fos/overview.htm"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http://creativecommons.org/licenses/by/4.0" TargetMode="External"/><Relationship Id="rId11" Type="http://schemas.openxmlformats.org/officeDocument/2006/relationships/hyperlink" Target="http://creativecommons.org/licenses/by-sa/4.0" TargetMode="External"/><Relationship Id="rId5" Type="http://schemas.openxmlformats.org/officeDocument/2006/relationships/hyperlink" Target="https://docs.google.com/presentation/d/1RJw5B9d_CYTU18iay73Ho81tQ_J9fVJKpAnAs57j__0/edit#slide=id.g199a59de4c_0_18" TargetMode="External"/><Relationship Id="rId10" Type="http://schemas.openxmlformats.org/officeDocument/2006/relationships/hyperlink" Target="https://maricopa.instructure.com/courses/805732" TargetMode="External"/><Relationship Id="rId4" Type="http://schemas.openxmlformats.org/officeDocument/2006/relationships/hyperlink" Target="https://creativecommons.org/licenses/by/4.0/" TargetMode="External"/><Relationship Id="rId9" Type="http://schemas.openxmlformats.org/officeDocument/2006/relationships/hyperlink" Target="https://creativecommonsworkshopcamosun.co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tru.libwizard.com/f/workshopevaluation"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hyperlink" Target="http://creativecommons.org/licenses/by/2.0" TargetMode="External"/><Relationship Id="rId5" Type="http://schemas.openxmlformats.org/officeDocument/2006/relationships/hyperlink" Target="https://www.flickr.com/photos/mikeblogs/" TargetMode="External"/><Relationship Id="rId4" Type="http://schemas.openxmlformats.org/officeDocument/2006/relationships/hyperlink" Target="https://www.flickr.com/photos/mikeblogs/302096650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creativecommons.org/publicdomain/zero/1.0/" TargetMode="External"/><Relationship Id="rId4" Type="http://schemas.openxmlformats.org/officeDocument/2006/relationships/hyperlink" Target="https://flic.kr/p/2knq9s2"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CF460-ABD7-670D-35A2-8D6454DDF95D}"/>
              </a:ext>
            </a:extLst>
          </p:cNvPr>
          <p:cNvSpPr>
            <a:spLocks noGrp="1"/>
          </p:cNvSpPr>
          <p:nvPr>
            <p:ph type="title"/>
          </p:nvPr>
        </p:nvSpPr>
        <p:spPr/>
        <p:txBody>
          <a:bodyPr/>
          <a:lstStyle/>
          <a:p>
            <a:r>
              <a:rPr lang="en-CA" b="1" dirty="0"/>
              <a:t>Navigating Creative Commons: Empowering Knowledge and Sharing</a:t>
            </a:r>
            <a:endParaRPr lang="en-US" dirty="0"/>
          </a:p>
        </p:txBody>
      </p:sp>
      <p:pic>
        <p:nvPicPr>
          <p:cNvPr id="7" name="Picture Placeholder 6" descr="Creative Commons Logo">
            <a:extLst>
              <a:ext uri="{FF2B5EF4-FFF2-40B4-BE49-F238E27FC236}">
                <a16:creationId xmlns:a16="http://schemas.microsoft.com/office/drawing/2014/main" id="{45FBC1A0-682A-43DC-91A1-E06123DBB9D9}"/>
              </a:ext>
            </a:extLst>
          </p:cNvPr>
          <p:cNvPicPr>
            <a:picLocks noGrp="1" noChangeAspect="1"/>
          </p:cNvPicPr>
          <p:nvPr>
            <p:ph type="pic" sz="quarter" idx="10"/>
          </p:nvPr>
        </p:nvPicPr>
        <p:blipFill rotWithShape="1">
          <a:blip r:embed="rId3"/>
          <a:srcRect t="-19298" b="-19298"/>
          <a:stretch/>
        </p:blipFill>
        <p:spPr/>
      </p:pic>
      <p:sp>
        <p:nvSpPr>
          <p:cNvPr id="4" name="Text Placeholder 3">
            <a:extLst>
              <a:ext uri="{FF2B5EF4-FFF2-40B4-BE49-F238E27FC236}">
                <a16:creationId xmlns:a16="http://schemas.microsoft.com/office/drawing/2014/main" id="{DDEACDE0-C816-814F-A0D3-D33688691781}"/>
              </a:ext>
            </a:extLst>
          </p:cNvPr>
          <p:cNvSpPr>
            <a:spLocks noGrp="1"/>
          </p:cNvSpPr>
          <p:nvPr>
            <p:ph type="body" sz="quarter" idx="12"/>
          </p:nvPr>
        </p:nvSpPr>
        <p:spPr>
          <a:xfrm>
            <a:off x="2891644" y="5862338"/>
            <a:ext cx="6408712" cy="533924"/>
          </a:xfrm>
        </p:spPr>
        <p:txBody>
          <a:bodyPr/>
          <a:lstStyle/>
          <a:p>
            <a:r>
              <a:rPr lang="en-US" b="1" dirty="0">
                <a:solidFill>
                  <a:schemeClr val="tx2">
                    <a:lumMod val="90000"/>
                    <a:lumOff val="10000"/>
                  </a:schemeClr>
                </a:solidFill>
              </a:rPr>
              <a:t>Brenda Smith, Open Education Librarian | October 2024</a:t>
            </a:r>
          </a:p>
        </p:txBody>
      </p:sp>
      <p:pic>
        <p:nvPicPr>
          <p:cNvPr id="5" name="Picture 4" descr="CC BY-SA logo">
            <a:hlinkClick r:id="rId4"/>
            <a:extLst>
              <a:ext uri="{FF2B5EF4-FFF2-40B4-BE49-F238E27FC236}">
                <a16:creationId xmlns:a16="http://schemas.microsoft.com/office/drawing/2014/main" id="{0F590630-D8FD-16B0-EADC-DD8131C66695}"/>
              </a:ext>
            </a:extLst>
          </p:cNvPr>
          <p:cNvPicPr>
            <a:picLocks noChangeAspect="1"/>
          </p:cNvPicPr>
          <p:nvPr/>
        </p:nvPicPr>
        <p:blipFill>
          <a:blip r:embed="rId5"/>
          <a:stretch>
            <a:fillRect/>
          </a:stretch>
        </p:blipFill>
        <p:spPr>
          <a:xfrm>
            <a:off x="420315" y="6376797"/>
            <a:ext cx="1103685" cy="388798"/>
          </a:xfrm>
          <a:prstGeom prst="rect">
            <a:avLst/>
          </a:prstGeom>
        </p:spPr>
      </p:pic>
      <p:sp>
        <p:nvSpPr>
          <p:cNvPr id="9" name="TextBox 8">
            <a:extLst>
              <a:ext uri="{FF2B5EF4-FFF2-40B4-BE49-F238E27FC236}">
                <a16:creationId xmlns:a16="http://schemas.microsoft.com/office/drawing/2014/main" id="{AB3D2440-D569-4C90-9D2E-1D4258598F44}"/>
              </a:ext>
            </a:extLst>
          </p:cNvPr>
          <p:cNvSpPr txBox="1"/>
          <p:nvPr/>
        </p:nvSpPr>
        <p:spPr>
          <a:xfrm>
            <a:off x="1524001" y="6396262"/>
            <a:ext cx="10668000" cy="369332"/>
          </a:xfrm>
          <a:prstGeom prst="rect">
            <a:avLst/>
          </a:prstGeom>
          <a:noFill/>
        </p:spPr>
        <p:txBody>
          <a:bodyPr wrap="square" rtlCol="0">
            <a:spAutoFit/>
          </a:bodyPr>
          <a:lstStyle/>
          <a:p>
            <a:r>
              <a:rPr lang="en-US" sz="1200" dirty="0">
                <a:latin typeface="Karla"/>
              </a:rPr>
              <a:t>“Navigating Creative Commons: Empowering Knowledge and Sharing” </a:t>
            </a:r>
            <a:r>
              <a:rPr lang="en-US" sz="1200" b="0" i="0" dirty="0">
                <a:solidFill>
                  <a:srgbClr val="222222"/>
                </a:solidFill>
                <a:effectLst/>
                <a:latin typeface="Karla"/>
              </a:rPr>
              <a:t>by Brenda Smith is licensed under </a:t>
            </a:r>
            <a:r>
              <a:rPr lang="en-US" sz="1200" b="0" i="0" u="sng" dirty="0">
                <a:effectLst/>
                <a:latin typeface="Karla"/>
                <a:hlinkClick r:id="rId4"/>
              </a:rPr>
              <a:t>CC BY-SA 4.0</a:t>
            </a:r>
            <a:r>
              <a:rPr lang="en-US" sz="1200" b="0" i="0" dirty="0">
                <a:solidFill>
                  <a:srgbClr val="222222"/>
                </a:solidFill>
                <a:effectLst/>
                <a:latin typeface="Karla"/>
              </a:rPr>
              <a:t>, except where otherwise noted</a:t>
            </a:r>
            <a:r>
              <a:rPr lang="en-US" b="0" i="0" dirty="0">
                <a:solidFill>
                  <a:srgbClr val="222222"/>
                </a:solidFill>
                <a:effectLst/>
                <a:latin typeface="Karla"/>
              </a:rPr>
              <a:t>.</a:t>
            </a:r>
            <a:endParaRPr lang="en-US" dirty="0"/>
          </a:p>
        </p:txBody>
      </p:sp>
    </p:spTree>
    <p:extLst>
      <p:ext uri="{BB962C8B-B14F-4D97-AF65-F5344CB8AC3E}">
        <p14:creationId xmlns:p14="http://schemas.microsoft.com/office/powerpoint/2010/main" val="3738760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4DD0-8B5E-86E3-0AF0-72E34717713D}"/>
              </a:ext>
            </a:extLst>
          </p:cNvPr>
          <p:cNvSpPr>
            <a:spLocks noGrp="1"/>
          </p:cNvSpPr>
          <p:nvPr>
            <p:ph type="title"/>
          </p:nvPr>
        </p:nvSpPr>
        <p:spPr>
          <a:xfrm>
            <a:off x="838200" y="540001"/>
            <a:ext cx="10515600" cy="800768"/>
          </a:xfrm>
        </p:spPr>
        <p:txBody>
          <a:bodyPr anchor="t">
            <a:normAutofit/>
          </a:bodyPr>
          <a:lstStyle/>
          <a:p>
            <a:r>
              <a:rPr lang="en-US" dirty="0"/>
              <a:t>How long does it last?</a:t>
            </a:r>
          </a:p>
        </p:txBody>
      </p:sp>
      <p:pic>
        <p:nvPicPr>
          <p:cNvPr id="6" name="Content Placeholder 5" descr="Stopwatch">
            <a:extLst>
              <a:ext uri="{FF2B5EF4-FFF2-40B4-BE49-F238E27FC236}">
                <a16:creationId xmlns:a16="http://schemas.microsoft.com/office/drawing/2014/main" id="{5AF13C40-6B66-09BC-35F9-6AA7072E1320}"/>
              </a:ext>
            </a:extLst>
          </p:cNvPr>
          <p:cNvPicPr>
            <a:picLocks noGrp="1" noChangeAspect="1"/>
          </p:cNvPicPr>
          <p:nvPr>
            <p:ph sz="half" idx="1"/>
          </p:nvPr>
        </p:nvPicPr>
        <p:blipFill>
          <a:blip r:embed="rId3"/>
          <a:srcRect l="24223" r="5877" b="-2"/>
          <a:stretch/>
        </p:blipFill>
        <p:spPr>
          <a:xfrm>
            <a:off x="609600" y="1600201"/>
            <a:ext cx="5384800" cy="4525963"/>
          </a:xfrm>
          <a:noFill/>
        </p:spPr>
      </p:pic>
      <p:sp>
        <p:nvSpPr>
          <p:cNvPr id="4" name="Content Placeholder 3">
            <a:extLst>
              <a:ext uri="{FF2B5EF4-FFF2-40B4-BE49-F238E27FC236}">
                <a16:creationId xmlns:a16="http://schemas.microsoft.com/office/drawing/2014/main" id="{61DA6CB3-3160-23AE-24E2-663CB92D1E23}"/>
              </a:ext>
            </a:extLst>
          </p:cNvPr>
          <p:cNvSpPr>
            <a:spLocks noGrp="1"/>
          </p:cNvSpPr>
          <p:nvPr>
            <p:ph sz="half" idx="2"/>
          </p:nvPr>
        </p:nvSpPr>
        <p:spPr>
          <a:xfrm>
            <a:off x="6197600" y="1600201"/>
            <a:ext cx="5384800" cy="4525963"/>
          </a:xfrm>
        </p:spPr>
        <p:txBody>
          <a:bodyPr>
            <a:normAutofit/>
          </a:bodyPr>
          <a:lstStyle/>
          <a:p>
            <a:pPr marL="571500" indent="-571500">
              <a:buFont typeface="Arial" panose="020B0604020202020204" pitchFamily="34" charset="0"/>
              <a:buChar char="•"/>
            </a:pPr>
            <a:r>
              <a:rPr lang="en-US" dirty="0"/>
              <a:t>In Canada, copyright expires </a:t>
            </a:r>
            <a:r>
              <a:rPr lang="en-US" b="1" dirty="0"/>
              <a:t>70 years </a:t>
            </a:r>
            <a:r>
              <a:rPr lang="en-US" dirty="0"/>
              <a:t>after the death of the creator</a:t>
            </a:r>
          </a:p>
          <a:p>
            <a:pPr marL="571500" indent="-571500">
              <a:buFont typeface="Arial" panose="020B0604020202020204" pitchFamily="34" charset="0"/>
              <a:buChar char="•"/>
            </a:pPr>
            <a:r>
              <a:rPr lang="en-US" dirty="0"/>
              <a:t>Then, the work joins the </a:t>
            </a:r>
            <a:r>
              <a:rPr lang="en-US" b="1" dirty="0"/>
              <a:t>public domain</a:t>
            </a:r>
          </a:p>
        </p:txBody>
      </p:sp>
    </p:spTree>
    <p:extLst>
      <p:ext uri="{BB962C8B-B14F-4D97-AF65-F5344CB8AC3E}">
        <p14:creationId xmlns:p14="http://schemas.microsoft.com/office/powerpoint/2010/main" val="87695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992124-84C6-607C-5E7B-034FE03C9064}"/>
              </a:ext>
            </a:extLst>
          </p:cNvPr>
          <p:cNvSpPr>
            <a:spLocks noGrp="1"/>
          </p:cNvSpPr>
          <p:nvPr>
            <p:ph type="title"/>
          </p:nvPr>
        </p:nvSpPr>
        <p:spPr/>
        <p:txBody>
          <a:bodyPr/>
          <a:lstStyle/>
          <a:p>
            <a:r>
              <a:rPr lang="en-US" b="1" dirty="0"/>
              <a:t>Public Domain</a:t>
            </a:r>
          </a:p>
        </p:txBody>
      </p:sp>
      <p:sp>
        <p:nvSpPr>
          <p:cNvPr id="5" name="Content Placeholder 4">
            <a:extLst>
              <a:ext uri="{FF2B5EF4-FFF2-40B4-BE49-F238E27FC236}">
                <a16:creationId xmlns:a16="http://schemas.microsoft.com/office/drawing/2014/main" id="{4A37C1A6-6239-83CB-5EC4-E126F0DC4C27}"/>
              </a:ext>
            </a:extLst>
          </p:cNvPr>
          <p:cNvSpPr>
            <a:spLocks noGrp="1"/>
          </p:cNvSpPr>
          <p:nvPr>
            <p:ph sz="half" idx="2"/>
          </p:nvPr>
        </p:nvSpPr>
        <p:spPr/>
        <p:txBody>
          <a:bodyPr/>
          <a:lstStyle/>
          <a:p>
            <a:r>
              <a:rPr lang="en-US" dirty="0"/>
              <a:t>Applies to works that are not subject to copyright because: </a:t>
            </a:r>
          </a:p>
          <a:p>
            <a:pPr marL="342900" indent="-342900">
              <a:buFont typeface="Arial" panose="020B0604020202020204" pitchFamily="34" charset="0"/>
              <a:buChar char="•"/>
            </a:pPr>
            <a:r>
              <a:rPr lang="en-US" dirty="0"/>
              <a:t>the copyright expired </a:t>
            </a:r>
          </a:p>
          <a:p>
            <a:pPr marL="342900" indent="-342900">
              <a:buFont typeface="Arial" panose="020B0604020202020204" pitchFamily="34" charset="0"/>
              <a:buChar char="•"/>
            </a:pPr>
            <a:r>
              <a:rPr lang="en-US" dirty="0"/>
              <a:t>it was never entitled to copyright</a:t>
            </a:r>
          </a:p>
          <a:p>
            <a:pPr marL="342900" indent="-342900">
              <a:buFont typeface="Arial" panose="020B0604020202020204" pitchFamily="34" charset="0"/>
              <a:buChar char="•"/>
            </a:pPr>
            <a:r>
              <a:rPr lang="en-US" dirty="0"/>
              <a:t>creator put it into the public domain </a:t>
            </a:r>
          </a:p>
          <a:p>
            <a:pPr marL="342900" indent="-342900">
              <a:buFont typeface="Arial" panose="020B0604020202020204" pitchFamily="34" charset="0"/>
              <a:buChar char="•"/>
            </a:pPr>
            <a:r>
              <a:rPr lang="en-US" dirty="0"/>
              <a:t>holder failed to maintain copyright </a:t>
            </a:r>
          </a:p>
        </p:txBody>
      </p:sp>
      <p:sp>
        <p:nvSpPr>
          <p:cNvPr id="11" name="Oval 10">
            <a:extLst>
              <a:ext uri="{FF2B5EF4-FFF2-40B4-BE49-F238E27FC236}">
                <a16:creationId xmlns:a16="http://schemas.microsoft.com/office/drawing/2014/main" id="{68A5A969-DC0F-F221-3C97-6D03F58898CA}"/>
              </a:ext>
            </a:extLst>
          </p:cNvPr>
          <p:cNvSpPr/>
          <p:nvPr/>
        </p:nvSpPr>
        <p:spPr>
          <a:xfrm>
            <a:off x="6487800" y="1206000"/>
            <a:ext cx="5323200" cy="43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tx2"/>
                </a:solidFill>
              </a:rPr>
              <a:t>No permission is needed to copy, use, adapt, or share! </a:t>
            </a:r>
          </a:p>
        </p:txBody>
      </p:sp>
    </p:spTree>
    <p:extLst>
      <p:ext uri="{BB962C8B-B14F-4D97-AF65-F5344CB8AC3E}">
        <p14:creationId xmlns:p14="http://schemas.microsoft.com/office/powerpoint/2010/main" val="320809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Red and white sticky note">
            <a:extLst>
              <a:ext uri="{FF2B5EF4-FFF2-40B4-BE49-F238E27FC236}">
                <a16:creationId xmlns:a16="http://schemas.microsoft.com/office/drawing/2014/main" id="{A95C951D-7C70-7EA2-1329-B6CEF5B419ED}"/>
              </a:ext>
            </a:extLst>
          </p:cNvPr>
          <p:cNvPicPr>
            <a:picLocks noGrp="1" noChangeAspect="1"/>
          </p:cNvPicPr>
          <p:nvPr>
            <p:ph type="pic" sz="quarter" idx="10"/>
          </p:nvPr>
        </p:nvPicPr>
        <p:blipFill>
          <a:blip r:embed="rId3"/>
          <a:srcRect t="3811" b="3811"/>
          <a:stretch/>
        </p:blipFill>
        <p:spPr/>
      </p:pic>
      <p:sp>
        <p:nvSpPr>
          <p:cNvPr id="2" name="Title 1">
            <a:extLst>
              <a:ext uri="{FF2B5EF4-FFF2-40B4-BE49-F238E27FC236}">
                <a16:creationId xmlns:a16="http://schemas.microsoft.com/office/drawing/2014/main" id="{9B733CAE-FFC3-0F34-FF60-C849CE375B0B}"/>
              </a:ext>
            </a:extLst>
          </p:cNvPr>
          <p:cNvSpPr>
            <a:spLocks noGrp="1"/>
          </p:cNvSpPr>
          <p:nvPr>
            <p:ph type="title"/>
          </p:nvPr>
        </p:nvSpPr>
        <p:spPr>
          <a:xfrm>
            <a:off x="983432" y="864000"/>
            <a:ext cx="6636568" cy="440768"/>
          </a:xfrm>
          <a:ln>
            <a:solidFill>
              <a:schemeClr val="lt1">
                <a:hueOff val="0"/>
                <a:satOff val="0"/>
                <a:lumOff val="0"/>
              </a:schemeClr>
            </a:solidFill>
          </a:ln>
        </p:spPr>
        <p:txBody>
          <a:bodyPr/>
          <a:lstStyle/>
          <a:p>
            <a:r>
              <a:rPr lang="en-US" sz="3600" b="1" dirty="0"/>
              <a:t>Creator vs. Copyright Owner</a:t>
            </a:r>
          </a:p>
        </p:txBody>
      </p:sp>
      <p:sp>
        <p:nvSpPr>
          <p:cNvPr id="3" name="Content Placeholder 2">
            <a:extLst>
              <a:ext uri="{FF2B5EF4-FFF2-40B4-BE49-F238E27FC236}">
                <a16:creationId xmlns:a16="http://schemas.microsoft.com/office/drawing/2014/main" id="{91DE5D85-617A-16BE-D0C1-E1715A56F885}"/>
              </a:ext>
            </a:extLst>
          </p:cNvPr>
          <p:cNvSpPr>
            <a:spLocks noGrp="1"/>
          </p:cNvSpPr>
          <p:nvPr>
            <p:ph sz="quarter" idx="11"/>
          </p:nvPr>
        </p:nvSpPr>
        <p:spPr/>
        <p:txBody>
          <a:bodyPr/>
          <a:lstStyle/>
          <a:p>
            <a:endParaRPr lang="en-US" sz="3200" dirty="0"/>
          </a:p>
          <a:p>
            <a:r>
              <a:rPr lang="en-US" sz="3200" dirty="0"/>
              <a:t>Creators and copyright owners may not be the same</a:t>
            </a:r>
          </a:p>
          <a:p>
            <a:endParaRPr lang="en-US" dirty="0"/>
          </a:p>
          <a:p>
            <a:endParaRPr lang="en-US" dirty="0"/>
          </a:p>
          <a:p>
            <a:r>
              <a:rPr lang="en-US" i="1" dirty="0"/>
              <a:t>Note: See TRU/TRUFA Collective Agreement Article 9.4 for details</a:t>
            </a:r>
          </a:p>
        </p:txBody>
      </p:sp>
      <p:sp>
        <p:nvSpPr>
          <p:cNvPr id="10" name="TextBox 9">
            <a:extLst>
              <a:ext uri="{FF2B5EF4-FFF2-40B4-BE49-F238E27FC236}">
                <a16:creationId xmlns:a16="http://schemas.microsoft.com/office/drawing/2014/main" id="{0177340F-2DF9-AEDD-1B6A-7CB737D1EF63}"/>
              </a:ext>
            </a:extLst>
          </p:cNvPr>
          <p:cNvSpPr txBox="1"/>
          <p:nvPr/>
        </p:nvSpPr>
        <p:spPr>
          <a:xfrm>
            <a:off x="7848600" y="2651059"/>
            <a:ext cx="2488061" cy="2677656"/>
          </a:xfrm>
          <a:prstGeom prst="rect">
            <a:avLst/>
          </a:prstGeom>
          <a:noFill/>
        </p:spPr>
        <p:txBody>
          <a:bodyPr wrap="square" rtlCol="0">
            <a:spAutoFit/>
          </a:bodyPr>
          <a:lstStyle/>
          <a:p>
            <a:pPr algn="ctr"/>
            <a:r>
              <a:rPr lang="en-US" sz="2800" b="1" dirty="0"/>
              <a:t>TRUFA work </a:t>
            </a:r>
          </a:p>
          <a:p>
            <a:pPr algn="ctr"/>
            <a:r>
              <a:rPr lang="en-US" sz="2800" b="1" dirty="0"/>
              <a:t>vs. </a:t>
            </a:r>
          </a:p>
          <a:p>
            <a:pPr algn="ctr"/>
            <a:r>
              <a:rPr lang="en-US" sz="2800" b="1" dirty="0"/>
              <a:t>Open Learning work</a:t>
            </a:r>
          </a:p>
          <a:p>
            <a:endParaRPr lang="en-US" sz="2800" dirty="0"/>
          </a:p>
        </p:txBody>
      </p:sp>
    </p:spTree>
    <p:extLst>
      <p:ext uri="{BB962C8B-B14F-4D97-AF65-F5344CB8AC3E}">
        <p14:creationId xmlns:p14="http://schemas.microsoft.com/office/powerpoint/2010/main" val="1286670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Diagram, engineering drawing&#10;&#10;Description automatically generated">
            <a:extLst>
              <a:ext uri="{FF2B5EF4-FFF2-40B4-BE49-F238E27FC236}">
                <a16:creationId xmlns:a16="http://schemas.microsoft.com/office/drawing/2014/main" id="{B0AC0225-49AB-4C46-8CCE-8997F14535AB}"/>
              </a:ext>
            </a:extLst>
          </p:cNvPr>
          <p:cNvPicPr>
            <a:picLocks noGrp="1" noChangeAspect="1"/>
          </p:cNvPicPr>
          <p:nvPr>
            <p:ph type="pic" sz="quarter" idx="10"/>
          </p:nvPr>
        </p:nvPicPr>
        <p:blipFill rotWithShape="1">
          <a:blip r:embed="rId3"/>
          <a:srcRect l="-8257" r="-8257"/>
          <a:stretch/>
        </p:blipFill>
        <p:spPr/>
      </p:pic>
      <p:sp>
        <p:nvSpPr>
          <p:cNvPr id="5" name="Title 4">
            <a:extLst>
              <a:ext uri="{FF2B5EF4-FFF2-40B4-BE49-F238E27FC236}">
                <a16:creationId xmlns:a16="http://schemas.microsoft.com/office/drawing/2014/main" id="{6012C169-C6B2-4457-8AB8-158493FA0DAF}"/>
              </a:ext>
            </a:extLst>
          </p:cNvPr>
          <p:cNvSpPr>
            <a:spLocks noGrp="1"/>
          </p:cNvSpPr>
          <p:nvPr>
            <p:ph type="title"/>
          </p:nvPr>
        </p:nvSpPr>
        <p:spPr>
          <a:xfrm>
            <a:off x="983432" y="864000"/>
            <a:ext cx="4369904" cy="1269600"/>
          </a:xfrm>
        </p:spPr>
        <p:txBody>
          <a:bodyPr/>
          <a:lstStyle/>
          <a:p>
            <a:r>
              <a:rPr lang="en-US" sz="4000" dirty="0">
                <a:solidFill>
                  <a:srgbClr val="FF0000"/>
                </a:solidFill>
                <a:latin typeface="Calibri" panose="020F0502020204030204" pitchFamily="34" charset="0"/>
                <a:cs typeface="Calibri" panose="020F0502020204030204" pitchFamily="34" charset="0"/>
              </a:rPr>
              <a:t>BUT …</a:t>
            </a:r>
          </a:p>
        </p:txBody>
      </p:sp>
      <p:sp>
        <p:nvSpPr>
          <p:cNvPr id="11" name="Content Placeholder 10">
            <a:extLst>
              <a:ext uri="{FF2B5EF4-FFF2-40B4-BE49-F238E27FC236}">
                <a16:creationId xmlns:a16="http://schemas.microsoft.com/office/drawing/2014/main" id="{0EB1756B-15A0-4E06-8E16-F21DE0B6FD02}"/>
              </a:ext>
            </a:extLst>
          </p:cNvPr>
          <p:cNvSpPr>
            <a:spLocks noGrp="1"/>
          </p:cNvSpPr>
          <p:nvPr>
            <p:ph sz="quarter" idx="11"/>
          </p:nvPr>
        </p:nvSpPr>
        <p:spPr>
          <a:xfrm>
            <a:off x="982799" y="1498800"/>
            <a:ext cx="5022713" cy="4495800"/>
          </a:xfrm>
        </p:spPr>
        <p:txBody>
          <a:bodyPr/>
          <a:lstStyle/>
          <a:p>
            <a:r>
              <a:rPr lang="en-US" sz="2400" dirty="0"/>
              <a:t>Copyright law is difficult to navigate</a:t>
            </a:r>
          </a:p>
          <a:p>
            <a:pPr marL="342900" indent="-342900">
              <a:buFont typeface="Arial" panose="020B0604020202020204" pitchFamily="34" charset="0"/>
              <a:buChar char="•"/>
            </a:pPr>
            <a:r>
              <a:rPr lang="en-US" sz="2400" dirty="0"/>
              <a:t>Non-experts may find it challenging to interpret and apply to everyday use</a:t>
            </a:r>
          </a:p>
          <a:p>
            <a:pPr marL="342900" indent="-342900">
              <a:buFont typeface="Arial" panose="020B0604020202020204" pitchFamily="34" charset="0"/>
              <a:buChar char="•"/>
            </a:pPr>
            <a:r>
              <a:rPr lang="en-US" sz="2400" dirty="0"/>
              <a:t>Can stifle (creative) use of copyright-protected content</a:t>
            </a:r>
          </a:p>
          <a:p>
            <a:pPr marL="342900" indent="-342900">
              <a:buFont typeface="Arial" panose="020B0604020202020204" pitchFamily="34" charset="0"/>
              <a:buChar char="•"/>
            </a:pPr>
            <a:r>
              <a:rPr lang="en-US" sz="2400" dirty="0"/>
              <a:t>Fair dealing exceptions can be confusing</a:t>
            </a:r>
          </a:p>
        </p:txBody>
      </p:sp>
      <p:sp>
        <p:nvSpPr>
          <p:cNvPr id="2" name="TextBox 1">
            <a:extLst>
              <a:ext uri="{FF2B5EF4-FFF2-40B4-BE49-F238E27FC236}">
                <a16:creationId xmlns:a16="http://schemas.microsoft.com/office/drawing/2014/main" id="{D5334FAF-686F-DE1F-B808-A231F601D4C2}"/>
              </a:ext>
            </a:extLst>
          </p:cNvPr>
          <p:cNvSpPr txBox="1"/>
          <p:nvPr/>
        </p:nvSpPr>
        <p:spPr>
          <a:xfrm>
            <a:off x="0" y="6248400"/>
            <a:ext cx="6400800" cy="600164"/>
          </a:xfrm>
          <a:prstGeom prst="rect">
            <a:avLst/>
          </a:prstGeom>
          <a:noFill/>
        </p:spPr>
        <p:txBody>
          <a:bodyPr wrap="square" rtlCol="0">
            <a:spAutoFit/>
          </a:bodyPr>
          <a:lstStyle/>
          <a:p>
            <a:r>
              <a:rPr lang="en-US" sz="1100" b="0" i="0" dirty="0">
                <a:solidFill>
                  <a:srgbClr val="0000FF"/>
                </a:solidFill>
                <a:effectLst/>
                <a:latin typeface="+mn-lt"/>
                <a:hlinkClick r:id="rId4"/>
              </a:rPr>
              <a:t>"Canadian Copyright Term and Public Domain (PD) Flowchart"</a:t>
            </a:r>
            <a:r>
              <a:rPr lang="en-US" sz="1100" b="0" i="0" dirty="0">
                <a:solidFill>
                  <a:srgbClr val="000000"/>
                </a:solidFill>
                <a:effectLst/>
                <a:latin typeface="+mn-lt"/>
              </a:rPr>
              <a:t> by </a:t>
            </a:r>
            <a:r>
              <a:rPr lang="en-US" sz="1100" b="0" i="0" dirty="0">
                <a:solidFill>
                  <a:srgbClr val="0000FF"/>
                </a:solidFill>
                <a:effectLst/>
                <a:latin typeface="+mn-lt"/>
              </a:rPr>
              <a:t>Copyright Office</a:t>
            </a:r>
            <a:r>
              <a:rPr lang="en-US" sz="1100" b="0" i="0" dirty="0">
                <a:solidFill>
                  <a:srgbClr val="000000"/>
                </a:solidFill>
                <a:effectLst/>
                <a:latin typeface="+mn-lt"/>
              </a:rPr>
              <a:t>, </a:t>
            </a:r>
            <a:r>
              <a:rPr lang="en-US" sz="1100" b="0" i="0" dirty="0">
                <a:solidFill>
                  <a:srgbClr val="0000FF"/>
                </a:solidFill>
                <a:effectLst/>
                <a:latin typeface="+mn-lt"/>
              </a:rPr>
              <a:t>University of Alberta</a:t>
            </a:r>
            <a:r>
              <a:rPr lang="en-US" sz="1100" b="0" i="0" dirty="0">
                <a:solidFill>
                  <a:srgbClr val="000000"/>
                </a:solidFill>
                <a:effectLst/>
                <a:latin typeface="+mn-lt"/>
              </a:rPr>
              <a:t> is licensed under </a:t>
            </a:r>
            <a:r>
              <a:rPr lang="en-US" sz="1100" b="0" i="0" dirty="0">
                <a:solidFill>
                  <a:srgbClr val="0000FF"/>
                </a:solidFill>
                <a:effectLst/>
                <a:latin typeface="+mn-lt"/>
                <a:hlinkClick r:id="rId5"/>
              </a:rPr>
              <a:t>CC BY 4.0</a:t>
            </a:r>
            <a:r>
              <a:rPr lang="en-US" sz="1100" b="0" i="0" dirty="0">
                <a:solidFill>
                  <a:srgbClr val="000000"/>
                </a:solidFill>
                <a:effectLst/>
                <a:latin typeface="+mn-lt"/>
              </a:rPr>
              <a:t> / A derivative from the </a:t>
            </a:r>
            <a:r>
              <a:rPr lang="en-US" sz="1100" b="0" i="0" dirty="0">
                <a:solidFill>
                  <a:srgbClr val="0000FF"/>
                </a:solidFill>
                <a:effectLst/>
                <a:latin typeface="+mn-lt"/>
                <a:hlinkClick r:id="rId6"/>
              </a:rPr>
              <a:t>original work</a:t>
            </a:r>
            <a:endParaRPr lang="en-US" sz="1100" dirty="0">
              <a:latin typeface="+mn-lt"/>
            </a:endParaRPr>
          </a:p>
          <a:p>
            <a:endParaRPr lang="en-US" sz="1100" dirty="0"/>
          </a:p>
        </p:txBody>
      </p:sp>
    </p:spTree>
    <p:extLst>
      <p:ext uri="{BB962C8B-B14F-4D97-AF65-F5344CB8AC3E}">
        <p14:creationId xmlns:p14="http://schemas.microsoft.com/office/powerpoint/2010/main" val="3976704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Content Placeholder 11" descr="A wooden door with a stone arch&#10;&#10;Description automatically generated with medium confidence">
            <a:extLst>
              <a:ext uri="{FF2B5EF4-FFF2-40B4-BE49-F238E27FC236}">
                <a16:creationId xmlns:a16="http://schemas.microsoft.com/office/drawing/2014/main" id="{7763C108-976A-C477-943F-40B9ED77F8CA}"/>
              </a:ext>
            </a:extLst>
          </p:cNvPr>
          <p:cNvPicPr>
            <a:picLocks noGrp="1" noChangeAspect="1"/>
          </p:cNvPicPr>
          <p:nvPr>
            <p:ph type="pic" sz="quarter" idx="10"/>
          </p:nvPr>
        </p:nvPicPr>
        <p:blipFill>
          <a:blip r:embed="rId3"/>
          <a:srcRect l="9792"/>
          <a:stretch/>
        </p:blipFill>
        <p:spPr>
          <a:xfrm>
            <a:off x="6005513" y="10"/>
            <a:ext cx="6186487" cy="6857990"/>
          </a:xfrm>
          <a:noFill/>
        </p:spPr>
      </p:pic>
      <p:sp>
        <p:nvSpPr>
          <p:cNvPr id="2" name="Title 1">
            <a:extLst>
              <a:ext uri="{FF2B5EF4-FFF2-40B4-BE49-F238E27FC236}">
                <a16:creationId xmlns:a16="http://schemas.microsoft.com/office/drawing/2014/main" id="{55D6B144-5724-FF6B-F920-C5D1832E1524}"/>
              </a:ext>
            </a:extLst>
          </p:cNvPr>
          <p:cNvSpPr>
            <a:spLocks noGrp="1"/>
          </p:cNvSpPr>
          <p:nvPr>
            <p:ph type="title"/>
          </p:nvPr>
        </p:nvSpPr>
        <p:spPr>
          <a:xfrm>
            <a:off x="982800" y="863999"/>
            <a:ext cx="4884600" cy="964801"/>
          </a:xfrm>
        </p:spPr>
        <p:txBody>
          <a:bodyPr anchor="t">
            <a:normAutofit fontScale="90000"/>
          </a:bodyPr>
          <a:lstStyle/>
          <a:p>
            <a:r>
              <a:rPr lang="en-US" sz="3600" b="1" dirty="0"/>
              <a:t>Enter Open Licensing</a:t>
            </a:r>
          </a:p>
        </p:txBody>
      </p:sp>
      <p:sp>
        <p:nvSpPr>
          <p:cNvPr id="3" name="Content Placeholder 2">
            <a:extLst>
              <a:ext uri="{FF2B5EF4-FFF2-40B4-BE49-F238E27FC236}">
                <a16:creationId xmlns:a16="http://schemas.microsoft.com/office/drawing/2014/main" id="{A845D3D6-0D26-4BD9-E511-910582485FD5}"/>
              </a:ext>
            </a:extLst>
          </p:cNvPr>
          <p:cNvSpPr>
            <a:spLocks noGrp="1"/>
          </p:cNvSpPr>
          <p:nvPr>
            <p:ph sz="quarter" idx="11"/>
          </p:nvPr>
        </p:nvSpPr>
        <p:spPr>
          <a:xfrm>
            <a:off x="982800" y="1620000"/>
            <a:ext cx="4369904" cy="4680000"/>
          </a:xfrm>
        </p:spPr>
        <p:txBody>
          <a:bodyPr>
            <a:normAutofit/>
          </a:bodyPr>
          <a:lstStyle/>
          <a:p>
            <a:endParaRPr lang="en-US" dirty="0"/>
          </a:p>
          <a:p>
            <a:r>
              <a:rPr lang="en-US" dirty="0"/>
              <a:t>Open licences allow creators to waive some rights and keep others</a:t>
            </a:r>
          </a:p>
          <a:p>
            <a:endParaRPr lang="en-US" dirty="0"/>
          </a:p>
          <a:p>
            <a:r>
              <a:rPr lang="en-US" dirty="0"/>
              <a:t>More permissive than traditional “all rights reserved” copyright model</a:t>
            </a:r>
          </a:p>
          <a:p>
            <a:endParaRPr lang="en-US" dirty="0"/>
          </a:p>
        </p:txBody>
      </p:sp>
      <p:sp>
        <p:nvSpPr>
          <p:cNvPr id="13" name="TextBox 12">
            <a:extLst>
              <a:ext uri="{FF2B5EF4-FFF2-40B4-BE49-F238E27FC236}">
                <a16:creationId xmlns:a16="http://schemas.microsoft.com/office/drawing/2014/main" id="{4FEA03D7-ED6A-04E1-346F-C49E06E61B0B}"/>
              </a:ext>
            </a:extLst>
          </p:cNvPr>
          <p:cNvSpPr txBox="1"/>
          <p:nvPr/>
        </p:nvSpPr>
        <p:spPr>
          <a:xfrm>
            <a:off x="90487" y="6555746"/>
            <a:ext cx="6005513" cy="276999"/>
          </a:xfrm>
          <a:prstGeom prst="rect">
            <a:avLst/>
          </a:prstGeom>
          <a:noFill/>
        </p:spPr>
        <p:txBody>
          <a:bodyPr wrap="square" rtlCol="0">
            <a:spAutoFit/>
          </a:bodyPr>
          <a:lstStyle/>
          <a:p>
            <a:r>
              <a:rPr lang="en-US" sz="1200" b="0" i="0" dirty="0">
                <a:solidFill>
                  <a:srgbClr val="0000FF"/>
                </a:solidFill>
                <a:effectLst/>
                <a:latin typeface="Open Sans" panose="020B0606030504020204" pitchFamily="34" charset="0"/>
                <a:hlinkClick r:id="rId4"/>
              </a:rPr>
              <a:t>"Open door policy"</a:t>
            </a:r>
            <a:r>
              <a:rPr lang="en-US" sz="1200" b="0" i="0" dirty="0">
                <a:solidFill>
                  <a:srgbClr val="000000"/>
                </a:solidFill>
                <a:effectLst/>
                <a:latin typeface="Open Sans" panose="020B0606030504020204" pitchFamily="34" charset="0"/>
              </a:rPr>
              <a:t> by </a:t>
            </a:r>
            <a:r>
              <a:rPr lang="en-US" sz="1200" b="0" i="0" dirty="0">
                <a:solidFill>
                  <a:srgbClr val="0000FF"/>
                </a:solidFill>
                <a:effectLst/>
                <a:latin typeface="Open Sans" panose="020B0606030504020204" pitchFamily="34" charset="0"/>
                <a:hlinkClick r:id="rId5"/>
              </a:rPr>
              <a:t>Ken Banks</a:t>
            </a:r>
            <a:r>
              <a:rPr lang="en-US" sz="1200" b="0" i="0" dirty="0">
                <a:solidFill>
                  <a:srgbClr val="000000"/>
                </a:solidFill>
                <a:effectLst/>
                <a:latin typeface="Open Sans" panose="020B0606030504020204" pitchFamily="34" charset="0"/>
              </a:rPr>
              <a:t> is licensed under </a:t>
            </a:r>
            <a:r>
              <a:rPr lang="en-US" sz="1200" b="0" i="0" dirty="0">
                <a:solidFill>
                  <a:srgbClr val="0000FF"/>
                </a:solidFill>
                <a:effectLst/>
                <a:latin typeface="Open Sans" panose="020B0606030504020204" pitchFamily="34" charset="0"/>
                <a:hlinkClick r:id="rId6"/>
              </a:rPr>
              <a:t>CC BY 2.0</a:t>
            </a:r>
            <a:endParaRPr lang="en-US" sz="1200" dirty="0"/>
          </a:p>
        </p:txBody>
      </p:sp>
    </p:spTree>
    <p:extLst>
      <p:ext uri="{BB962C8B-B14F-4D97-AF65-F5344CB8AC3E}">
        <p14:creationId xmlns:p14="http://schemas.microsoft.com/office/powerpoint/2010/main" val="322334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6115E-5CAD-76CD-2182-047B4A093573}"/>
              </a:ext>
            </a:extLst>
          </p:cNvPr>
          <p:cNvSpPr>
            <a:spLocks noGrp="1"/>
          </p:cNvSpPr>
          <p:nvPr>
            <p:ph type="title"/>
          </p:nvPr>
        </p:nvSpPr>
        <p:spPr/>
        <p:txBody>
          <a:bodyPr/>
          <a:lstStyle/>
          <a:p>
            <a:r>
              <a:rPr lang="en-US" b="1" dirty="0"/>
              <a:t>Benefits of Open Licences</a:t>
            </a:r>
          </a:p>
        </p:txBody>
      </p:sp>
      <p:graphicFrame>
        <p:nvGraphicFramePr>
          <p:cNvPr id="7" name="Content Placeholder 6" descr="Describes the benefits of open licences for creators, educators, and the public">
            <a:extLst>
              <a:ext uri="{FF2B5EF4-FFF2-40B4-BE49-F238E27FC236}">
                <a16:creationId xmlns:a16="http://schemas.microsoft.com/office/drawing/2014/main" id="{E4116572-526B-E6B8-C2CF-879D239B6F8F}"/>
              </a:ext>
            </a:extLst>
          </p:cNvPr>
          <p:cNvGraphicFramePr>
            <a:graphicFrameLocks noGrp="1"/>
          </p:cNvGraphicFramePr>
          <p:nvPr>
            <p:ph sz="half" idx="2"/>
            <p:extLst>
              <p:ext uri="{D42A27DB-BD31-4B8C-83A1-F6EECF244321}">
                <p14:modId xmlns:p14="http://schemas.microsoft.com/office/powerpoint/2010/main" val="1140980353"/>
              </p:ext>
            </p:extLst>
          </p:nvPr>
        </p:nvGraphicFramePr>
        <p:xfrm>
          <a:off x="1054100" y="1800225"/>
          <a:ext cx="10080625" cy="385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08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80D712-E667-3DD9-AF59-CECAA32B07C8}"/>
              </a:ext>
            </a:extLst>
          </p:cNvPr>
          <p:cNvSpPr>
            <a:spLocks noGrp="1"/>
          </p:cNvSpPr>
          <p:nvPr>
            <p:ph sz="half" idx="1"/>
          </p:nvPr>
        </p:nvSpPr>
        <p:spPr>
          <a:xfrm>
            <a:off x="838200" y="1825625"/>
            <a:ext cx="5181600" cy="4351338"/>
          </a:xfrm>
          <a:ln>
            <a:noFill/>
          </a:ln>
        </p:spPr>
        <p:txBody>
          <a:bodyPr vert="horz" lIns="91440" tIns="45720" rIns="91440" bIns="45720" rtlCol="0" anchor="ctr">
            <a:normAutofit/>
          </a:bodyPr>
          <a:lstStyle/>
          <a:p>
            <a:pPr marL="0" indent="0">
              <a:buNone/>
            </a:pPr>
            <a:r>
              <a:rPr lang="en-US" sz="3200" dirty="0"/>
              <a:t>Open Access (OA) is digital, online, free of charge, and free of most copyright and licensing restrictions (Suber, n.d.).</a:t>
            </a:r>
          </a:p>
        </p:txBody>
      </p:sp>
      <p:pic>
        <p:nvPicPr>
          <p:cNvPr id="15" name="Content Placeholder 14" descr="A logo with a lock and a circle&#10;&#10;Description automatically generated">
            <a:extLst>
              <a:ext uri="{FF2B5EF4-FFF2-40B4-BE49-F238E27FC236}">
                <a16:creationId xmlns:a16="http://schemas.microsoft.com/office/drawing/2014/main" id="{648F97CA-7C0D-7F47-AF2F-DD39A72DBE8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590551" y="160317"/>
            <a:ext cx="5181600" cy="207264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E12358E2-E330-EFF4-D51F-06D249D36913}"/>
              </a:ext>
            </a:extLst>
          </p:cNvPr>
          <p:cNvSpPr txBox="1"/>
          <p:nvPr/>
        </p:nvSpPr>
        <p:spPr>
          <a:xfrm>
            <a:off x="6477000" y="1825625"/>
            <a:ext cx="5181600" cy="4524315"/>
          </a:xfrm>
          <a:prstGeom prst="rect">
            <a:avLst/>
          </a:prstGeom>
          <a:noFill/>
        </p:spPr>
        <p:txBody>
          <a:bodyPr wrap="square" rtlCol="0">
            <a:spAutoFit/>
          </a:bodyPr>
          <a:lstStyle/>
          <a:p>
            <a:endParaRPr lang="en-US" sz="3200" dirty="0"/>
          </a:p>
          <a:p>
            <a:endParaRPr lang="en-US" sz="3200" dirty="0"/>
          </a:p>
          <a:p>
            <a:r>
              <a:rPr lang="en-US" sz="3200" dirty="0"/>
              <a:t>Open Educational resources (OER) are teaching, learning, and research materials that can be freely downloaded, edited, and shared to better serve all students </a:t>
            </a:r>
          </a:p>
          <a:p>
            <a:pPr algn="r"/>
            <a:r>
              <a:rPr lang="en-US" sz="3200" dirty="0"/>
              <a:t>~ OER Comms</a:t>
            </a:r>
          </a:p>
        </p:txBody>
      </p:sp>
      <p:pic>
        <p:nvPicPr>
          <p:cNvPr id="8" name="Picture 7" descr="A colorful logo with black background&#10;&#10;Description automatically generated">
            <a:extLst>
              <a:ext uri="{FF2B5EF4-FFF2-40B4-BE49-F238E27FC236}">
                <a16:creationId xmlns:a16="http://schemas.microsoft.com/office/drawing/2014/main" id="{DCB3C675-C344-98DF-7B90-4C24A5574DB4}"/>
              </a:ext>
            </a:extLst>
          </p:cNvPr>
          <p:cNvPicPr>
            <a:picLocks noChangeAspect="1"/>
          </p:cNvPicPr>
          <p:nvPr/>
        </p:nvPicPr>
        <p:blipFill>
          <a:blip r:embed="rId4"/>
          <a:stretch>
            <a:fillRect/>
          </a:stretch>
        </p:blipFill>
        <p:spPr>
          <a:xfrm>
            <a:off x="7543800" y="208807"/>
            <a:ext cx="2518056" cy="2045921"/>
          </a:xfrm>
          <a:prstGeom prst="rect">
            <a:avLst/>
          </a:prstGeom>
        </p:spPr>
      </p:pic>
      <p:cxnSp>
        <p:nvCxnSpPr>
          <p:cNvPr id="10" name="Straight Connector 9" descr="Open Access Logo">
            <a:extLst>
              <a:ext uri="{FF2B5EF4-FFF2-40B4-BE49-F238E27FC236}">
                <a16:creationId xmlns:a16="http://schemas.microsoft.com/office/drawing/2014/main" id="{A1047EDC-908F-2522-DD80-0381FE7F97EB}"/>
              </a:ext>
              <a:ext uri="{C183D7F6-B498-43B3-948B-1728B52AA6E4}">
                <adec:decorative xmlns:adec="http://schemas.microsoft.com/office/drawing/2017/decorative" val="0"/>
              </a:ext>
            </a:extLst>
          </p:cNvPr>
          <p:cNvCxnSpPr>
            <a:cxnSpLocks/>
          </p:cNvCxnSpPr>
          <p:nvPr/>
        </p:nvCxnSpPr>
        <p:spPr>
          <a:xfrm>
            <a:off x="6057899" y="0"/>
            <a:ext cx="76202" cy="68580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1950E2D-63C5-268D-4989-4401EB61152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Open Access vs OER</a:t>
            </a:r>
          </a:p>
        </p:txBody>
      </p:sp>
    </p:spTree>
    <p:extLst>
      <p:ext uri="{BB962C8B-B14F-4D97-AF65-F5344CB8AC3E}">
        <p14:creationId xmlns:p14="http://schemas.microsoft.com/office/powerpoint/2010/main" val="3134478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C819BB8-9968-4B97-93C8-A8DEBC15CB33}"/>
              </a:ext>
            </a:extLst>
          </p:cNvPr>
          <p:cNvSpPr txBox="1"/>
          <p:nvPr/>
        </p:nvSpPr>
        <p:spPr>
          <a:xfrm>
            <a:off x="7384520" y="1550135"/>
            <a:ext cx="81280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10" name="TextBox 9">
            <a:extLst>
              <a:ext uri="{FF2B5EF4-FFF2-40B4-BE49-F238E27FC236}">
                <a16:creationId xmlns:a16="http://schemas.microsoft.com/office/drawing/2014/main" id="{4DE00F68-D26F-B66D-5DFC-F3A7F54DC3F0}"/>
              </a:ext>
            </a:extLst>
          </p:cNvPr>
          <p:cNvSpPr txBox="1"/>
          <p:nvPr/>
        </p:nvSpPr>
        <p:spPr>
          <a:xfrm>
            <a:off x="8813800" y="2578100"/>
            <a:ext cx="320675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rPr>
              <a:t>without asking creators’ permission</a:t>
            </a:r>
          </a:p>
        </p:txBody>
      </p:sp>
      <p:sp>
        <p:nvSpPr>
          <p:cNvPr id="12" name="TextBox 11">
            <a:extLst>
              <a:ext uri="{FF2B5EF4-FFF2-40B4-BE49-F238E27FC236}">
                <a16:creationId xmlns:a16="http://schemas.microsoft.com/office/drawing/2014/main" id="{55427983-498E-6A77-BF35-5AE595588340}"/>
              </a:ext>
            </a:extLst>
          </p:cNvPr>
          <p:cNvSpPr txBox="1"/>
          <p:nvPr/>
        </p:nvSpPr>
        <p:spPr>
          <a:xfrm>
            <a:off x="88900" y="6581001"/>
            <a:ext cx="7188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Adapted from </a:t>
            </a:r>
            <a:r>
              <a:rPr kumimoji="0" lang="en-US" sz="1200" b="0" i="0" u="none" strike="noStrike" kern="1200" cap="none" spc="0" normalizeH="0" baseline="0" noProof="0" dirty="0">
                <a:ln>
                  <a:noFill/>
                </a:ln>
                <a:solidFill>
                  <a:srgbClr val="467886"/>
                </a:solidFill>
                <a:effectLst/>
                <a:uLnTx/>
                <a:uFillTx/>
                <a:latin typeface="Open Sans" panose="020B0606030504020204" pitchFamily="34" charset="0"/>
                <a:ea typeface="+mn-ea"/>
                <a:cs typeface="+mn-cs"/>
                <a:hlinkClick r:id="rId3">
                  <a:extLst>
                    <a:ext uri="{A12FA001-AC4F-418D-AE19-62706E023703}">
                      <ahyp:hlinkClr xmlns:ahyp="http://schemas.microsoft.com/office/drawing/2018/hyperlinkcolor" val="tx"/>
                    </a:ext>
                  </a:extLst>
                </a:hlinkClick>
              </a:rPr>
              <a:t>"The 5R Permissions of OER, "</a:t>
            </a: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by </a:t>
            </a:r>
            <a:r>
              <a:rPr kumimoji="0" lang="en-US" sz="1200" b="0" i="0" u="none" strike="noStrike" kern="1200" cap="none" spc="0" normalizeH="0" baseline="0" noProof="0" dirty="0">
                <a:ln>
                  <a:noFill/>
                </a:ln>
                <a:solidFill>
                  <a:srgbClr val="0000FF"/>
                </a:solidFill>
                <a:effectLst/>
                <a:uLnTx/>
                <a:uFillTx/>
                <a:latin typeface="Open Sans" panose="020B0606030504020204" pitchFamily="34" charset="0"/>
                <a:ea typeface="+mn-ea"/>
                <a:cs typeface="+mn-cs"/>
              </a:rPr>
              <a:t>Lumen Learning,</a:t>
            </a:r>
            <a:r>
              <a:rPr kumimoji="0" lang="en-US" sz="12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licensed under </a:t>
            </a:r>
            <a:r>
              <a:rPr kumimoji="0" lang="en-US" sz="1200" b="0" i="0" u="none" strike="noStrike" kern="1200" cap="none" spc="0" normalizeH="0" baseline="0" noProof="0" dirty="0">
                <a:ln>
                  <a:noFill/>
                </a:ln>
                <a:solidFill>
                  <a:srgbClr val="0000FF"/>
                </a:solidFill>
                <a:effectLst/>
                <a:uLnTx/>
                <a:uFillTx/>
                <a:latin typeface="Open Sans" panose="020B0606030504020204" pitchFamily="34" charset="0"/>
                <a:ea typeface="+mn-ea"/>
                <a:cs typeface="+mn-cs"/>
                <a:hlinkClick r:id="rId4"/>
              </a:rPr>
              <a:t>CC BY 4.0</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3" name="Content Placeholder 7" descr="Describes the 5Rs of Open: retain, reuse, revise, remix, and redistribute">
            <a:extLst>
              <a:ext uri="{FF2B5EF4-FFF2-40B4-BE49-F238E27FC236}">
                <a16:creationId xmlns:a16="http://schemas.microsoft.com/office/drawing/2014/main" id="{A8AAF979-9BFE-4FB5-A8E4-5138487A58C7}"/>
              </a:ext>
            </a:extLst>
          </p:cNvPr>
          <p:cNvGraphicFramePr>
            <a:graphicFrameLocks noGrp="1"/>
          </p:cNvGraphicFramePr>
          <p:nvPr>
            <p:extLst>
              <p:ext uri="{D42A27DB-BD31-4B8C-83A1-F6EECF244321}">
                <p14:modId xmlns:p14="http://schemas.microsoft.com/office/powerpoint/2010/main" val="3658789814"/>
              </p:ext>
            </p:extLst>
          </p:nvPr>
        </p:nvGraphicFramePr>
        <p:xfrm>
          <a:off x="336551" y="2206754"/>
          <a:ext cx="7047969" cy="3297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itle 4">
            <a:extLst>
              <a:ext uri="{FF2B5EF4-FFF2-40B4-BE49-F238E27FC236}">
                <a16:creationId xmlns:a16="http://schemas.microsoft.com/office/drawing/2014/main" id="{707B3AD8-1EA2-4CAB-BEC1-D0C9E58996A1}"/>
              </a:ext>
            </a:extLst>
          </p:cNvPr>
          <p:cNvSpPr>
            <a:spLocks noGrp="1"/>
          </p:cNvSpPr>
          <p:nvPr>
            <p:ph type="title" idx="4294967295"/>
          </p:nvPr>
        </p:nvSpPr>
        <p:spPr>
          <a:xfrm>
            <a:off x="738500" y="875630"/>
            <a:ext cx="10080000" cy="6685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E2841"/>
                </a:solidFill>
                <a:effectLst/>
                <a:uLnTx/>
                <a:uFillTx/>
                <a:latin typeface="Arial" panose="020B0604020202020204" pitchFamily="34" charset="0"/>
                <a:ea typeface="Roboto" panose="02000000000000000000" pitchFamily="2" charset="0"/>
                <a:cs typeface="Arial" panose="020B0604020202020204" pitchFamily="34" charset="0"/>
              </a:rPr>
              <a:t>5R Permissions of OER</a:t>
            </a:r>
          </a:p>
        </p:txBody>
      </p:sp>
    </p:spTree>
    <p:extLst>
      <p:ext uri="{BB962C8B-B14F-4D97-AF65-F5344CB8AC3E}">
        <p14:creationId xmlns:p14="http://schemas.microsoft.com/office/powerpoint/2010/main" val="1396986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blue and white question mark&#10;&#10;Description automatically generated">
            <a:extLst>
              <a:ext uri="{FF2B5EF4-FFF2-40B4-BE49-F238E27FC236}">
                <a16:creationId xmlns:a16="http://schemas.microsoft.com/office/drawing/2014/main" id="{68880EF2-9D8F-8391-3839-D8D2E6113D15}"/>
              </a:ext>
            </a:extLst>
          </p:cNvPr>
          <p:cNvPicPr>
            <a:picLocks noGrp="1" noChangeAspect="1"/>
          </p:cNvPicPr>
          <p:nvPr>
            <p:ph type="pic" sz="quarter" idx="10"/>
          </p:nvPr>
        </p:nvPicPr>
        <p:blipFill rotWithShape="1">
          <a:blip r:embed="rId3"/>
          <a:srcRect t="-5427" b="-5427"/>
          <a:stretch/>
        </p:blipFill>
        <p:spPr>
          <a:xfrm>
            <a:off x="7391400" y="5443"/>
            <a:ext cx="3519487" cy="3901510"/>
          </a:xfrm>
        </p:spPr>
      </p:pic>
      <p:sp>
        <p:nvSpPr>
          <p:cNvPr id="5" name="Title 4">
            <a:extLst>
              <a:ext uri="{FF2B5EF4-FFF2-40B4-BE49-F238E27FC236}">
                <a16:creationId xmlns:a16="http://schemas.microsoft.com/office/drawing/2014/main" id="{0441755F-281C-E368-5EA1-D4916EA8DB03}"/>
              </a:ext>
            </a:extLst>
          </p:cNvPr>
          <p:cNvSpPr>
            <a:spLocks noGrp="1"/>
          </p:cNvSpPr>
          <p:nvPr>
            <p:ph type="title"/>
          </p:nvPr>
        </p:nvSpPr>
        <p:spPr>
          <a:xfrm>
            <a:off x="457200" y="558000"/>
            <a:ext cx="4896136" cy="839400"/>
          </a:xfrm>
        </p:spPr>
        <p:txBody>
          <a:bodyPr anchor="t">
            <a:normAutofit/>
          </a:bodyPr>
          <a:lstStyle/>
          <a:p>
            <a:r>
              <a:rPr lang="en-US" sz="4400" dirty="0"/>
              <a:t>Question 2</a:t>
            </a:r>
          </a:p>
        </p:txBody>
      </p:sp>
      <p:sp>
        <p:nvSpPr>
          <p:cNvPr id="12" name="Content Placeholder 11">
            <a:extLst>
              <a:ext uri="{FF2B5EF4-FFF2-40B4-BE49-F238E27FC236}">
                <a16:creationId xmlns:a16="http://schemas.microsoft.com/office/drawing/2014/main" id="{1CEE8F28-B6E0-C1C6-836C-21544176476D}"/>
              </a:ext>
            </a:extLst>
          </p:cNvPr>
          <p:cNvSpPr>
            <a:spLocks noGrp="1"/>
          </p:cNvSpPr>
          <p:nvPr>
            <p:ph sz="quarter" idx="11"/>
          </p:nvPr>
        </p:nvSpPr>
        <p:spPr>
          <a:xfrm>
            <a:off x="457200" y="1524000"/>
            <a:ext cx="6705600" cy="4776000"/>
          </a:xfrm>
        </p:spPr>
        <p:txBody>
          <a:bodyPr/>
          <a:lstStyle/>
          <a:p>
            <a:r>
              <a:rPr lang="en-US" sz="3200" dirty="0"/>
              <a:t>If content can be accessed for free on the Internet, it is considered open?</a:t>
            </a:r>
          </a:p>
          <a:p>
            <a:endParaRPr lang="en-US" sz="2800" dirty="0"/>
          </a:p>
          <a:p>
            <a:r>
              <a:rPr lang="en-US" sz="2800" dirty="0">
                <a:hlinkClick r:id="rId4"/>
              </a:rPr>
              <a:t>www.menti.com</a:t>
            </a:r>
            <a:endParaRPr lang="en-US" sz="2800" dirty="0"/>
          </a:p>
          <a:p>
            <a:r>
              <a:rPr lang="en-US" sz="2800" dirty="0"/>
              <a:t>Code: xxxx xxxx</a:t>
            </a:r>
          </a:p>
          <a:p>
            <a:endParaRPr lang="en-US" dirty="0"/>
          </a:p>
          <a:p>
            <a:endParaRPr lang="en-US" dirty="0"/>
          </a:p>
        </p:txBody>
      </p:sp>
      <p:sp>
        <p:nvSpPr>
          <p:cNvPr id="16" name="TextBox 15">
            <a:extLst>
              <a:ext uri="{FF2B5EF4-FFF2-40B4-BE49-F238E27FC236}">
                <a16:creationId xmlns:a16="http://schemas.microsoft.com/office/drawing/2014/main" id="{3C031719-72F4-7FF1-56FE-28E694F4B580}"/>
              </a:ext>
            </a:extLst>
          </p:cNvPr>
          <p:cNvSpPr txBox="1"/>
          <p:nvPr/>
        </p:nvSpPr>
        <p:spPr>
          <a:xfrm>
            <a:off x="6005513" y="6426600"/>
            <a:ext cx="5911533" cy="307777"/>
          </a:xfrm>
          <a:prstGeom prst="rect">
            <a:avLst/>
          </a:prstGeom>
          <a:noFill/>
        </p:spPr>
        <p:txBody>
          <a:bodyPr wrap="square" rtlCol="0">
            <a:spAutoFit/>
          </a:bodyPr>
          <a:lstStyle/>
          <a:p>
            <a:r>
              <a:rPr lang="en-US" sz="1400" b="0" i="0" dirty="0">
                <a:solidFill>
                  <a:srgbClr val="0000FF"/>
                </a:solidFill>
                <a:effectLst/>
                <a:latin typeface="Open Sans" panose="020B0606030504020204" pitchFamily="34" charset="0"/>
                <a:hlinkClick r:id="rId5"/>
              </a:rPr>
              <a:t>"Question Mark Icon"</a:t>
            </a:r>
            <a:r>
              <a:rPr lang="en-US" sz="1400" b="0" i="0" dirty="0">
                <a:solidFill>
                  <a:srgbClr val="000000"/>
                </a:solidFill>
                <a:effectLst/>
                <a:latin typeface="Open Sans" panose="020B0606030504020204" pitchFamily="34" charset="0"/>
              </a:rPr>
              <a:t> by </a:t>
            </a:r>
            <a:r>
              <a:rPr lang="en-US" sz="1400" b="0" i="0" dirty="0">
                <a:solidFill>
                  <a:srgbClr val="0000FF"/>
                </a:solidFill>
                <a:effectLst/>
                <a:latin typeface="Open Sans" panose="020B0606030504020204" pitchFamily="34" charset="0"/>
              </a:rPr>
              <a:t>isaiah658</a:t>
            </a:r>
            <a:r>
              <a:rPr lang="en-US" sz="1400" b="0" i="0" dirty="0">
                <a:solidFill>
                  <a:srgbClr val="000000"/>
                </a:solidFill>
                <a:effectLst/>
                <a:latin typeface="Open Sans" panose="020B0606030504020204" pitchFamily="34" charset="0"/>
              </a:rPr>
              <a:t> is in the </a:t>
            </a:r>
            <a:r>
              <a:rPr lang="en-US" sz="1400" b="0" i="0" dirty="0">
                <a:solidFill>
                  <a:srgbClr val="0000FF"/>
                </a:solidFill>
                <a:effectLst/>
                <a:latin typeface="Open Sans" panose="020B0606030504020204" pitchFamily="34" charset="0"/>
                <a:hlinkClick r:id="rId6"/>
              </a:rPr>
              <a:t>Public Domain, CC0</a:t>
            </a:r>
            <a:endParaRPr lang="en-US" sz="1400" dirty="0"/>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5C0192B3-E5DE-F1B6-DC34-B0B451C88CC7}"/>
              </a:ext>
            </a:extLst>
          </p:cNvPr>
          <p:cNvPicPr>
            <a:picLocks noChangeAspect="1"/>
          </p:cNvPicPr>
          <p:nvPr/>
        </p:nvPicPr>
        <p:blipFill>
          <a:blip r:embed="rId7"/>
          <a:stretch>
            <a:fillRect/>
          </a:stretch>
        </p:blipFill>
        <p:spPr>
          <a:xfrm>
            <a:off x="7992709" y="3923282"/>
            <a:ext cx="2316868" cy="2286248"/>
          </a:xfrm>
          <a:prstGeom prst="rect">
            <a:avLst/>
          </a:prstGeom>
        </p:spPr>
      </p:pic>
    </p:spTree>
    <p:extLst>
      <p:ext uri="{BB962C8B-B14F-4D97-AF65-F5344CB8AC3E}">
        <p14:creationId xmlns:p14="http://schemas.microsoft.com/office/powerpoint/2010/main" val="4118379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3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B3ED-9389-D216-FA18-C32472081D53}"/>
              </a:ext>
            </a:extLst>
          </p:cNvPr>
          <p:cNvSpPr>
            <a:spLocks noGrp="1"/>
          </p:cNvSpPr>
          <p:nvPr>
            <p:ph type="title"/>
          </p:nvPr>
        </p:nvSpPr>
        <p:spPr>
          <a:xfrm>
            <a:off x="1415480" y="2348880"/>
            <a:ext cx="4500000" cy="2664296"/>
          </a:xfrm>
        </p:spPr>
        <p:txBody>
          <a:bodyPr anchor="t">
            <a:normAutofit/>
          </a:bodyPr>
          <a:lstStyle/>
          <a:p>
            <a:r>
              <a:rPr lang="en-US" dirty="0"/>
              <a:t>“Free” is not the same as “open”</a:t>
            </a:r>
          </a:p>
        </p:txBody>
      </p:sp>
      <p:pic>
        <p:nvPicPr>
          <p:cNvPr id="7" name="Content Placeholder 6" descr="A colorful book with text&#10;&#10;Description automatically generated">
            <a:extLst>
              <a:ext uri="{FF2B5EF4-FFF2-40B4-BE49-F238E27FC236}">
                <a16:creationId xmlns:a16="http://schemas.microsoft.com/office/drawing/2014/main" id="{7BB98A8B-B61C-E99F-E0BF-8E8101C9D0C9}"/>
              </a:ext>
            </a:extLst>
          </p:cNvPr>
          <p:cNvPicPr>
            <a:picLocks noGrp="1" noChangeAspect="1"/>
          </p:cNvPicPr>
          <p:nvPr>
            <p:ph sz="quarter" idx="10"/>
          </p:nvPr>
        </p:nvPicPr>
        <p:blipFill>
          <a:blip r:embed="rId3"/>
          <a:stretch>
            <a:fillRect/>
          </a:stretch>
        </p:blipFill>
        <p:spPr>
          <a:xfrm>
            <a:off x="6400800" y="1519555"/>
            <a:ext cx="3818889" cy="3818889"/>
          </a:xfrm>
          <a:noFill/>
        </p:spPr>
      </p:pic>
    </p:spTree>
    <p:extLst>
      <p:ext uri="{BB962C8B-B14F-4D97-AF65-F5344CB8AC3E}">
        <p14:creationId xmlns:p14="http://schemas.microsoft.com/office/powerpoint/2010/main" val="128833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BCCD1-4422-C89B-D0E3-1AB0F09B831D}"/>
              </a:ext>
            </a:extLst>
          </p:cNvPr>
          <p:cNvSpPr>
            <a:spLocks noGrp="1"/>
          </p:cNvSpPr>
          <p:nvPr>
            <p:ph type="title"/>
          </p:nvPr>
        </p:nvSpPr>
        <p:spPr>
          <a:xfrm>
            <a:off x="4553733" y="548465"/>
            <a:ext cx="6798541" cy="1204136"/>
          </a:xfrm>
        </p:spPr>
        <p:txBody>
          <a:bodyPr vert="horz" lIns="91440" tIns="45720" rIns="91440" bIns="45720" rtlCol="0" anchor="b">
            <a:normAutofit/>
          </a:bodyPr>
          <a:lstStyle/>
          <a:p>
            <a:pPr>
              <a:lnSpc>
                <a:spcPct val="90000"/>
              </a:lnSpc>
            </a:pPr>
            <a:r>
              <a:rPr lang="en-US" sz="4000" dirty="0"/>
              <a:t>Hello / Weyt-k!</a:t>
            </a:r>
          </a:p>
        </p:txBody>
      </p:sp>
      <p:pic>
        <p:nvPicPr>
          <p:cNvPr id="8" name="Picture Placeholder 7" descr="A screenshot of a person&#10;&#10;Description automatically generated">
            <a:extLst>
              <a:ext uri="{FF2B5EF4-FFF2-40B4-BE49-F238E27FC236}">
                <a16:creationId xmlns:a16="http://schemas.microsoft.com/office/drawing/2014/main" id="{C2355427-7752-DE8C-431D-8D41A75A37D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494" r="1" b="2906"/>
          <a:stretch/>
        </p:blipFill>
        <p:spPr>
          <a:xfrm>
            <a:off x="1" y="10"/>
            <a:ext cx="4196496" cy="6857990"/>
          </a:xfrm>
          <a:prstGeom prst="rect">
            <a:avLst/>
          </a:prstGeom>
          <a:effectLst/>
        </p:spPr>
      </p:pic>
      <p:sp>
        <p:nvSpPr>
          <p:cNvPr id="4" name="Text Placeholder 3">
            <a:extLst>
              <a:ext uri="{FF2B5EF4-FFF2-40B4-BE49-F238E27FC236}">
                <a16:creationId xmlns:a16="http://schemas.microsoft.com/office/drawing/2014/main" id="{63D0E3EB-CC18-BAA1-FA15-89E0228F37F1}"/>
              </a:ext>
            </a:extLst>
          </p:cNvPr>
          <p:cNvSpPr>
            <a:spLocks noGrp="1"/>
          </p:cNvSpPr>
          <p:nvPr>
            <p:ph type="body" sz="half" idx="2"/>
          </p:nvPr>
        </p:nvSpPr>
        <p:spPr>
          <a:xfrm>
            <a:off x="4419600" y="1905000"/>
            <a:ext cx="7391400" cy="4953000"/>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2000" dirty="0"/>
              <a:t>Master of Arts in History (Simon Fraser University)</a:t>
            </a:r>
          </a:p>
          <a:p>
            <a:pPr marL="285750" indent="-228600">
              <a:lnSpc>
                <a:spcPct val="90000"/>
              </a:lnSpc>
              <a:buFont typeface="Arial" panose="020B0604020202020204" pitchFamily="34" charset="0"/>
              <a:buChar char="•"/>
            </a:pPr>
            <a:r>
              <a:rPr lang="en-US" sz="2000" dirty="0"/>
              <a:t>Master of Library and Information Studies (University of British Columbia) </a:t>
            </a:r>
          </a:p>
          <a:p>
            <a:pPr indent="-228600">
              <a:lnSpc>
                <a:spcPct val="90000"/>
              </a:lnSpc>
              <a:buFont typeface="Arial" panose="020B0604020202020204" pitchFamily="34" charset="0"/>
              <a:buChar char="•"/>
            </a:pPr>
            <a:endParaRPr lang="en-US" sz="2000" dirty="0"/>
          </a:p>
          <a:p>
            <a:pPr>
              <a:lnSpc>
                <a:spcPct val="90000"/>
              </a:lnSpc>
            </a:pPr>
            <a:r>
              <a:rPr lang="en-US" sz="2000" dirty="0"/>
              <a:t>I am the librarian for…</a:t>
            </a:r>
          </a:p>
          <a:p>
            <a:pPr marL="214313" indent="-228600">
              <a:lnSpc>
                <a:spcPct val="90000"/>
              </a:lnSpc>
              <a:buFont typeface="Arial" panose="020B0604020202020204" pitchFamily="34" charset="0"/>
              <a:buChar char="•"/>
            </a:pPr>
            <a:r>
              <a:rPr lang="en-US" sz="2000" dirty="0"/>
              <a:t>Arts/Education/Business Liaison Team (Lead)</a:t>
            </a:r>
          </a:p>
          <a:p>
            <a:pPr marL="671513" lvl="1" indent="-228600">
              <a:lnSpc>
                <a:spcPct val="90000"/>
              </a:lnSpc>
              <a:buFont typeface="Arial" panose="020B0604020202020204" pitchFamily="34" charset="0"/>
              <a:buChar char="•"/>
            </a:pPr>
            <a:r>
              <a:rPr lang="en-US" sz="2000" b="0" dirty="0"/>
              <a:t>Environment, Culture &amp; Society department</a:t>
            </a:r>
          </a:p>
          <a:p>
            <a:pPr marL="671513" lvl="1" indent="-228600">
              <a:lnSpc>
                <a:spcPct val="90000"/>
              </a:lnSpc>
              <a:buFont typeface="Arial" panose="020B0604020202020204" pitchFamily="34" charset="0"/>
              <a:buChar char="•"/>
            </a:pPr>
            <a:r>
              <a:rPr lang="en-US" sz="2000" b="0" dirty="0"/>
              <a:t>Philosophy, History &amp; Politics department</a:t>
            </a:r>
          </a:p>
          <a:p>
            <a:pPr marL="671513" lvl="1" indent="-228600">
              <a:lnSpc>
                <a:spcPct val="90000"/>
              </a:lnSpc>
              <a:buFont typeface="Arial" panose="020B0604020202020204" pitchFamily="34" charset="0"/>
              <a:buChar char="•"/>
            </a:pPr>
            <a:r>
              <a:rPr lang="en-US" sz="2000" b="0" dirty="0"/>
              <a:t>Psychology department</a:t>
            </a:r>
          </a:p>
          <a:p>
            <a:pPr marL="671513" lvl="1" indent="-228600">
              <a:lnSpc>
                <a:spcPct val="90000"/>
              </a:lnSpc>
              <a:buFont typeface="Arial" panose="020B0604020202020204" pitchFamily="34" charset="0"/>
              <a:buChar char="•"/>
            </a:pPr>
            <a:r>
              <a:rPr lang="en-US" sz="2000" b="0" dirty="0"/>
              <a:t>MA Human Rights &amp; Social Justice program</a:t>
            </a:r>
          </a:p>
          <a:p>
            <a:pPr marL="214313" indent="-228600">
              <a:lnSpc>
                <a:spcPct val="90000"/>
              </a:lnSpc>
              <a:buFont typeface="Arial" panose="020B0604020202020204" pitchFamily="34" charset="0"/>
              <a:buChar char="•"/>
            </a:pPr>
            <a:r>
              <a:rPr lang="en-US" sz="2000" b="1" dirty="0"/>
              <a:t>Open Education</a:t>
            </a:r>
          </a:p>
          <a:p>
            <a:pPr marL="214313" indent="-228600">
              <a:lnSpc>
                <a:spcPct val="90000"/>
              </a:lnSpc>
              <a:buFont typeface="Arial" panose="020B0604020202020204" pitchFamily="34" charset="0"/>
              <a:buChar char="•"/>
            </a:pPr>
            <a:r>
              <a:rPr lang="en-US" sz="2000" dirty="0"/>
              <a:t>Interlibrary Loans (Coordinator)</a:t>
            </a:r>
          </a:p>
        </p:txBody>
      </p:sp>
      <p:pic>
        <p:nvPicPr>
          <p:cNvPr id="3" name="Picture 2" descr="A qr code with a few black squares&#10;&#10;Description automatically generated">
            <a:extLst>
              <a:ext uri="{FF2B5EF4-FFF2-40B4-BE49-F238E27FC236}">
                <a16:creationId xmlns:a16="http://schemas.microsoft.com/office/drawing/2014/main" id="{AC6C6278-AFEF-6D5D-F8EC-23F37C39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542" y="5172150"/>
            <a:ext cx="1674322" cy="1674322"/>
          </a:xfrm>
          <a:prstGeom prst="rect">
            <a:avLst/>
          </a:prstGeom>
        </p:spPr>
      </p:pic>
    </p:spTree>
    <p:extLst>
      <p:ext uri="{BB962C8B-B14F-4D97-AF65-F5344CB8AC3E}">
        <p14:creationId xmlns:p14="http://schemas.microsoft.com/office/powerpoint/2010/main" val="1149318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5A383A-D024-86D9-3CD1-F656A744C1E9}"/>
              </a:ext>
            </a:extLst>
          </p:cNvPr>
          <p:cNvSpPr>
            <a:spLocks noGrp="1"/>
          </p:cNvSpPr>
          <p:nvPr>
            <p:ph type="title"/>
          </p:nvPr>
        </p:nvSpPr>
        <p:spPr>
          <a:xfrm>
            <a:off x="1908000" y="2734286"/>
            <a:ext cx="8836200" cy="800768"/>
          </a:xfrm>
        </p:spPr>
        <p:txBody>
          <a:bodyPr/>
          <a:lstStyle/>
          <a:p>
            <a:r>
              <a:rPr lang="en-US" dirty="0"/>
              <a:t>Introduction to Creative Commons</a:t>
            </a:r>
          </a:p>
        </p:txBody>
      </p:sp>
    </p:spTree>
    <p:extLst>
      <p:ext uri="{BB962C8B-B14F-4D97-AF65-F5344CB8AC3E}">
        <p14:creationId xmlns:p14="http://schemas.microsoft.com/office/powerpoint/2010/main" val="3326885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28EBCF-7F63-90D6-FBB9-4153030B0F7D}"/>
              </a:ext>
            </a:extLst>
          </p:cNvPr>
          <p:cNvSpPr>
            <a:spLocks noGrp="1"/>
          </p:cNvSpPr>
          <p:nvPr>
            <p:ph type="title"/>
          </p:nvPr>
        </p:nvSpPr>
        <p:spPr/>
        <p:txBody>
          <a:bodyPr/>
          <a:lstStyle/>
          <a:p>
            <a:r>
              <a:rPr lang="en-US" dirty="0"/>
              <a:t>Story of Creative Commons</a:t>
            </a:r>
          </a:p>
        </p:txBody>
      </p:sp>
      <p:pic>
        <p:nvPicPr>
          <p:cNvPr id="17" name="Online Media 16" title="The Story of Creative Commons">
            <a:hlinkClick r:id="" action="ppaction://media"/>
            <a:extLst>
              <a:ext uri="{FF2B5EF4-FFF2-40B4-BE49-F238E27FC236}">
                <a16:creationId xmlns:a16="http://schemas.microsoft.com/office/drawing/2014/main" id="{0F6883C5-1223-5243-5F76-C95BCA0A0BDF}"/>
              </a:ext>
            </a:extLst>
          </p:cNvPr>
          <p:cNvPicPr>
            <a:picLocks noGrp="1" noRot="1" noChangeAspect="1"/>
          </p:cNvPicPr>
          <p:nvPr>
            <p:ph sz="half" idx="2"/>
            <a:videoFile r:link="rId1"/>
          </p:nvPr>
        </p:nvPicPr>
        <p:blipFill>
          <a:blip r:embed="rId4"/>
          <a:stretch>
            <a:fillRect/>
          </a:stretch>
        </p:blipFill>
        <p:spPr>
          <a:xfrm>
            <a:off x="2686050" y="1800225"/>
            <a:ext cx="6816725" cy="3851275"/>
          </a:xfrm>
          <a:prstGeom prst="rect">
            <a:avLst/>
          </a:prstGeom>
        </p:spPr>
      </p:pic>
      <p:sp>
        <p:nvSpPr>
          <p:cNvPr id="20" name="TextBox 19">
            <a:extLst>
              <a:ext uri="{FF2B5EF4-FFF2-40B4-BE49-F238E27FC236}">
                <a16:creationId xmlns:a16="http://schemas.microsoft.com/office/drawing/2014/main" id="{7C5CBF8A-F5F7-4270-B9F1-ECEA825F9A22}"/>
              </a:ext>
            </a:extLst>
          </p:cNvPr>
          <p:cNvSpPr txBox="1"/>
          <p:nvPr/>
        </p:nvSpPr>
        <p:spPr>
          <a:xfrm>
            <a:off x="5124231" y="6362439"/>
            <a:ext cx="7067769" cy="276999"/>
          </a:xfrm>
          <a:prstGeom prst="rect">
            <a:avLst/>
          </a:prstGeom>
          <a:noFill/>
        </p:spPr>
        <p:txBody>
          <a:bodyPr wrap="none" rtlCol="0">
            <a:spAutoFit/>
          </a:bodyPr>
          <a:lstStyle/>
          <a:p>
            <a:r>
              <a:rPr lang="en-US" sz="1200" b="0" i="0" dirty="0">
                <a:solidFill>
                  <a:srgbClr val="0000FF"/>
                </a:solidFill>
                <a:effectLst/>
                <a:latin typeface="Open Sans" panose="020B0606030504020204" pitchFamily="34" charset="0"/>
                <a:hlinkClick r:id="rId5"/>
              </a:rPr>
              <a:t>"The Story of Creative Commons"</a:t>
            </a:r>
            <a:r>
              <a:rPr lang="en-US" sz="1200" b="0" i="0" dirty="0">
                <a:solidFill>
                  <a:srgbClr val="000000"/>
                </a:solidFill>
                <a:effectLst/>
                <a:latin typeface="Open Sans" panose="020B0606030504020204" pitchFamily="34" charset="0"/>
              </a:rPr>
              <a:t> by </a:t>
            </a:r>
            <a:r>
              <a:rPr lang="en-US" sz="1200" b="0" i="0" dirty="0">
                <a:solidFill>
                  <a:srgbClr val="0000FF"/>
                </a:solidFill>
                <a:effectLst/>
                <a:latin typeface="Open Sans" panose="020B0606030504020204" pitchFamily="34" charset="0"/>
                <a:hlinkClick r:id="rId6"/>
              </a:rPr>
              <a:t>Wilson College Library</a:t>
            </a:r>
            <a:r>
              <a:rPr lang="en-US" sz="1200" b="0" i="0" dirty="0">
                <a:solidFill>
                  <a:srgbClr val="000000"/>
                </a:solidFill>
                <a:effectLst/>
                <a:latin typeface="Open Sans" panose="020B0606030504020204" pitchFamily="34" charset="0"/>
              </a:rPr>
              <a:t>, </a:t>
            </a:r>
            <a:r>
              <a:rPr lang="en-US" sz="1200" b="0" i="0" dirty="0">
                <a:solidFill>
                  <a:srgbClr val="0000FF"/>
                </a:solidFill>
                <a:effectLst/>
                <a:latin typeface="Open Sans" panose="020B0606030504020204" pitchFamily="34" charset="0"/>
                <a:hlinkClick r:id="rId7"/>
              </a:rPr>
              <a:t>YouTube</a:t>
            </a:r>
            <a:r>
              <a:rPr lang="en-US" sz="1200" b="0" i="0" dirty="0">
                <a:solidFill>
                  <a:srgbClr val="000000"/>
                </a:solidFill>
                <a:effectLst/>
                <a:latin typeface="Open Sans" panose="020B0606030504020204" pitchFamily="34" charset="0"/>
              </a:rPr>
              <a:t> is licensed under </a:t>
            </a:r>
            <a:r>
              <a:rPr lang="en-US" sz="1200" b="0" i="0" dirty="0">
                <a:solidFill>
                  <a:srgbClr val="0000FF"/>
                </a:solidFill>
                <a:effectLst/>
                <a:latin typeface="Open Sans" panose="020B0606030504020204" pitchFamily="34" charset="0"/>
                <a:hlinkClick r:id="rId8"/>
              </a:rPr>
              <a:t>CC BY 4.0</a:t>
            </a:r>
            <a:endParaRPr lang="en-US" sz="1200" dirty="0"/>
          </a:p>
        </p:txBody>
      </p:sp>
    </p:spTree>
    <p:extLst>
      <p:ext uri="{BB962C8B-B14F-4D97-AF65-F5344CB8AC3E}">
        <p14:creationId xmlns:p14="http://schemas.microsoft.com/office/powerpoint/2010/main" val="318023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reative Commons logo">
            <a:extLst>
              <a:ext uri="{FF2B5EF4-FFF2-40B4-BE49-F238E27FC236}">
                <a16:creationId xmlns:a16="http://schemas.microsoft.com/office/drawing/2014/main" id="{653FD663-53C2-C0BA-8CF4-BF15B96D90CB}"/>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p:blipFill>
        <p:spPr bwMode="auto">
          <a:xfrm>
            <a:off x="976391" y="1905000"/>
            <a:ext cx="10288983" cy="2443638"/>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5CC0FB17-FC18-A079-EF60-E484B8FAC0A4}"/>
              </a:ext>
            </a:extLst>
          </p:cNvPr>
          <p:cNvSpPr txBox="1">
            <a:spLocks noGrp="1"/>
          </p:cNvSpPr>
          <p:nvPr>
            <p:ph type="title" idx="4294967295"/>
          </p:nvPr>
        </p:nvSpPr>
        <p:spPr>
          <a:xfrm>
            <a:off x="7770453" y="6581001"/>
            <a:ext cx="4233851" cy="27699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mn-lt"/>
                <a:ea typeface="+mn-ea"/>
                <a:cs typeface="+mn-cs"/>
              </a:rPr>
              <a:t>Creative Commons</a:t>
            </a:r>
          </a:p>
        </p:txBody>
      </p:sp>
    </p:spTree>
    <p:extLst>
      <p:ext uri="{BB962C8B-B14F-4D97-AF65-F5344CB8AC3E}">
        <p14:creationId xmlns:p14="http://schemas.microsoft.com/office/powerpoint/2010/main" val="495174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85B3C-DDA4-B257-1A31-628F52AEBAEE}"/>
              </a:ext>
            </a:extLst>
          </p:cNvPr>
          <p:cNvSpPr>
            <a:spLocks noGrp="1"/>
          </p:cNvSpPr>
          <p:nvPr>
            <p:ph type="title"/>
          </p:nvPr>
        </p:nvSpPr>
        <p:spPr/>
        <p:txBody>
          <a:bodyPr/>
          <a:lstStyle/>
          <a:p>
            <a:r>
              <a:rPr lang="en-US" dirty="0"/>
              <a:t>Three Layers of a CC Licence</a:t>
            </a:r>
          </a:p>
        </p:txBody>
      </p:sp>
      <p:graphicFrame>
        <p:nvGraphicFramePr>
          <p:cNvPr id="9" name="Content Placeholder 8" descr="Describes the three layers of a CC licence: legal code, common deed, and machine readable">
            <a:extLst>
              <a:ext uri="{FF2B5EF4-FFF2-40B4-BE49-F238E27FC236}">
                <a16:creationId xmlns:a16="http://schemas.microsoft.com/office/drawing/2014/main" id="{A7CBAB55-C89D-D5D8-D368-EC1252696F18}"/>
              </a:ext>
            </a:extLst>
          </p:cNvPr>
          <p:cNvGraphicFramePr>
            <a:graphicFrameLocks noGrp="1"/>
          </p:cNvGraphicFramePr>
          <p:nvPr>
            <p:ph sz="half" idx="2"/>
            <p:extLst>
              <p:ext uri="{D42A27DB-BD31-4B8C-83A1-F6EECF244321}">
                <p14:modId xmlns:p14="http://schemas.microsoft.com/office/powerpoint/2010/main" val="760343641"/>
              </p:ext>
            </p:extLst>
          </p:nvPr>
        </p:nvGraphicFramePr>
        <p:xfrm>
          <a:off x="1054100" y="1800225"/>
          <a:ext cx="10080625" cy="385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3271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EAE8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633C-926C-425A-90EA-7F026E483C09}"/>
              </a:ext>
            </a:extLst>
          </p:cNvPr>
          <p:cNvSpPr>
            <a:spLocks noGrp="1"/>
          </p:cNvSpPr>
          <p:nvPr>
            <p:ph type="title"/>
          </p:nvPr>
        </p:nvSpPr>
        <p:spPr>
          <a:xfrm>
            <a:off x="152400" y="117551"/>
            <a:ext cx="10080000" cy="668543"/>
          </a:xfrm>
        </p:spPr>
        <p:txBody>
          <a:bodyPr/>
          <a:lstStyle/>
          <a:p>
            <a:r>
              <a:rPr lang="en-US" dirty="0"/>
              <a:t>Four Creative Commons Licence Elements</a:t>
            </a:r>
          </a:p>
        </p:txBody>
      </p:sp>
      <p:pic>
        <p:nvPicPr>
          <p:cNvPr id="18" name="Content Placeholder 17" descr="A diagram of a company's company&#10;&#10;Description automatically generated">
            <a:extLst>
              <a:ext uri="{FF2B5EF4-FFF2-40B4-BE49-F238E27FC236}">
                <a16:creationId xmlns:a16="http://schemas.microsoft.com/office/drawing/2014/main" id="{55F17B6A-60AE-29B8-EC45-EA12A1987390}"/>
              </a:ext>
            </a:extLst>
          </p:cNvPr>
          <p:cNvPicPr>
            <a:picLocks noGrp="1" noChangeAspect="1"/>
          </p:cNvPicPr>
          <p:nvPr>
            <p:ph sz="half" idx="2"/>
          </p:nvPr>
        </p:nvPicPr>
        <p:blipFill>
          <a:blip r:embed="rId3"/>
          <a:stretch>
            <a:fillRect/>
          </a:stretch>
        </p:blipFill>
        <p:spPr>
          <a:xfrm>
            <a:off x="1643977" y="914400"/>
            <a:ext cx="9252623" cy="5726688"/>
          </a:xfrm>
        </p:spPr>
      </p:pic>
      <p:sp>
        <p:nvSpPr>
          <p:cNvPr id="19" name="TextBox 18">
            <a:extLst>
              <a:ext uri="{FF2B5EF4-FFF2-40B4-BE49-F238E27FC236}">
                <a16:creationId xmlns:a16="http://schemas.microsoft.com/office/drawing/2014/main" id="{FF6DDFCC-29C7-3776-4C34-4703CFFEF1B1}"/>
              </a:ext>
            </a:extLst>
          </p:cNvPr>
          <p:cNvSpPr txBox="1"/>
          <p:nvPr/>
        </p:nvSpPr>
        <p:spPr>
          <a:xfrm>
            <a:off x="3429000" y="6569219"/>
            <a:ext cx="8763000" cy="307777"/>
          </a:xfrm>
          <a:prstGeom prst="rect">
            <a:avLst/>
          </a:prstGeom>
          <a:noFill/>
        </p:spPr>
        <p:txBody>
          <a:bodyPr wrap="square" rtlCol="0">
            <a:spAutoFit/>
          </a:bodyPr>
          <a:lstStyle/>
          <a:p>
            <a:pPr algn="r"/>
            <a:r>
              <a:rPr lang="en-US" sz="1400" b="0" i="0" u="sng" dirty="0">
                <a:solidFill>
                  <a:srgbClr val="2F5D7C"/>
                </a:solidFill>
                <a:effectLst/>
                <a:latin typeface="Arial" panose="020B0604020202020204" pitchFamily="34" charset="0"/>
                <a:hlinkClick r:id="rId4"/>
              </a:rPr>
              <a:t>“Anatomy of a CC License” </a:t>
            </a:r>
            <a:r>
              <a:rPr lang="en-US" sz="1400" b="0" i="0" dirty="0">
                <a:solidFill>
                  <a:srgbClr val="222222"/>
                </a:solidFill>
                <a:effectLst/>
                <a:latin typeface="Arial" panose="020B0604020202020204" pitchFamily="34" charset="0"/>
              </a:rPr>
              <a:t>by Dreamsanatomy is licensed under </a:t>
            </a:r>
            <a:r>
              <a:rPr lang="en-US" sz="1400" b="0" i="0" u="sng" dirty="0">
                <a:solidFill>
                  <a:srgbClr val="2F5D7C"/>
                </a:solidFill>
                <a:effectLst/>
                <a:latin typeface="Arial" panose="020B0604020202020204" pitchFamily="34" charset="0"/>
                <a:hlinkClick r:id="rId5"/>
              </a:rPr>
              <a:t>CC BY-SA 4.0</a:t>
            </a:r>
            <a:endParaRPr lang="en-US" sz="1400" dirty="0"/>
          </a:p>
        </p:txBody>
      </p:sp>
    </p:spTree>
    <p:extLst>
      <p:ext uri="{BB962C8B-B14F-4D97-AF65-F5344CB8AC3E}">
        <p14:creationId xmlns:p14="http://schemas.microsoft.com/office/powerpoint/2010/main" val="3465649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close-up of a chart&#10;&#10;Description automatically generated">
            <a:extLst>
              <a:ext uri="{FF2B5EF4-FFF2-40B4-BE49-F238E27FC236}">
                <a16:creationId xmlns:a16="http://schemas.microsoft.com/office/drawing/2014/main" id="{22EB2539-F39E-43DB-B925-3C88BD037180}"/>
              </a:ext>
            </a:extLst>
          </p:cNvPr>
          <p:cNvPicPr>
            <a:picLocks noChangeAspect="1"/>
          </p:cNvPicPr>
          <p:nvPr/>
        </p:nvPicPr>
        <p:blipFill>
          <a:blip r:embed="rId3"/>
          <a:stretch>
            <a:fillRect/>
          </a:stretch>
        </p:blipFill>
        <p:spPr>
          <a:xfrm>
            <a:off x="559500" y="682617"/>
            <a:ext cx="3500576" cy="5669280"/>
          </a:xfrm>
          <a:prstGeom prst="rect">
            <a:avLst/>
          </a:prstGeom>
        </p:spPr>
      </p:pic>
      <p:sp>
        <p:nvSpPr>
          <p:cNvPr id="8" name="TextBox 7">
            <a:extLst>
              <a:ext uri="{FF2B5EF4-FFF2-40B4-BE49-F238E27FC236}">
                <a16:creationId xmlns:a16="http://schemas.microsoft.com/office/drawing/2014/main" id="{24E38BC0-6516-4D66-B319-7B31FAC2AFF3}"/>
              </a:ext>
            </a:extLst>
          </p:cNvPr>
          <p:cNvSpPr txBox="1"/>
          <p:nvPr/>
        </p:nvSpPr>
        <p:spPr>
          <a:xfrm>
            <a:off x="1257300" y="6596390"/>
            <a:ext cx="10934700" cy="261610"/>
          </a:xfrm>
          <a:prstGeom prst="rect">
            <a:avLst/>
          </a:prstGeom>
          <a:noFill/>
        </p:spPr>
        <p:txBody>
          <a:bodyPr wrap="square" lIns="91440" tIns="45720" rIns="91440" bIns="45720" rtlCol="0" anchor="t">
            <a:spAutoFit/>
          </a:bodyPr>
          <a:lstStyle/>
          <a:p>
            <a:pPr algn="r"/>
            <a:r>
              <a:rPr lang="en-US" sz="1100" dirty="0"/>
              <a:t>Derivative of the image “</a:t>
            </a:r>
            <a:r>
              <a:rPr lang="en-US" sz="1100" dirty="0">
                <a:hlinkClick r:id="rId4"/>
              </a:rPr>
              <a:t>Creative Commons License Spectrum</a:t>
            </a:r>
            <a:r>
              <a:rPr lang="en-US" sz="1100" dirty="0"/>
              <a:t>” by Shaddim licensed under </a:t>
            </a:r>
            <a:r>
              <a:rPr lang="en-US" sz="1100" u="sng" dirty="0">
                <a:solidFill>
                  <a:schemeClr val="hlink"/>
                </a:solidFill>
                <a:latin typeface="Calibri"/>
                <a:cs typeface="Calibri"/>
                <a:hlinkClick r:id="rId5">
                  <a:extLst>
                    <a:ext uri="{A12FA001-AC4F-418D-AE19-62706E023703}">
                      <ahyp:hlinkClr xmlns:ahyp="http://schemas.microsoft.com/office/drawing/2018/hyperlinkcolor" val="tx"/>
                    </a:ext>
                  </a:extLst>
                </a:hlinkClick>
              </a:rPr>
              <a:t>CC BY 4.0</a:t>
            </a:r>
            <a:r>
              <a:rPr lang="en-US" sz="1100" dirty="0">
                <a:solidFill>
                  <a:schemeClr val="dk1"/>
                </a:solidFill>
                <a:latin typeface="Calibri"/>
                <a:cs typeface="Calibri"/>
              </a:rPr>
              <a:t>. </a:t>
            </a:r>
            <a:endParaRPr lang="en-US" dirty="0"/>
          </a:p>
        </p:txBody>
      </p:sp>
      <p:sp>
        <p:nvSpPr>
          <p:cNvPr id="10" name="TextBox 9">
            <a:extLst>
              <a:ext uri="{FF2B5EF4-FFF2-40B4-BE49-F238E27FC236}">
                <a16:creationId xmlns:a16="http://schemas.microsoft.com/office/drawing/2014/main" id="{F436E28E-2758-439F-9018-6CA519AF7A62}"/>
              </a:ext>
            </a:extLst>
          </p:cNvPr>
          <p:cNvSpPr txBox="1"/>
          <p:nvPr/>
        </p:nvSpPr>
        <p:spPr>
          <a:xfrm>
            <a:off x="4283826" y="674923"/>
            <a:ext cx="6841374" cy="2154436"/>
          </a:xfrm>
          <a:prstGeom prst="rect">
            <a:avLst/>
          </a:prstGeom>
          <a:solidFill>
            <a:srgbClr val="CCE4C8"/>
          </a:solidFill>
        </p:spPr>
        <p:txBody>
          <a:bodyPr wrap="square" rtlCol="0">
            <a:spAutoFit/>
          </a:bodyPr>
          <a:lstStyle/>
          <a:p>
            <a:br>
              <a:rPr lang="en-US" dirty="0"/>
            </a:br>
            <a:r>
              <a:rPr lang="en-US" sz="2000" dirty="0"/>
              <a:t>Public Domain</a:t>
            </a:r>
            <a:endParaRPr lang="en-US" sz="2400" dirty="0"/>
          </a:p>
          <a:p>
            <a:endParaRPr lang="en-US" sz="2000" dirty="0"/>
          </a:p>
          <a:p>
            <a:r>
              <a:rPr lang="en-US" sz="2000" dirty="0"/>
              <a:t>Attribution (CC BY)</a:t>
            </a:r>
          </a:p>
          <a:p>
            <a:endParaRPr lang="en-US" sz="2000" dirty="0"/>
          </a:p>
          <a:p>
            <a:r>
              <a:rPr lang="en-US" sz="2000" dirty="0"/>
              <a:t>Attribution-ShareAlike (CC BY-SA)</a:t>
            </a:r>
          </a:p>
          <a:p>
            <a:endParaRPr lang="en-US" sz="1600" dirty="0"/>
          </a:p>
        </p:txBody>
      </p:sp>
      <p:sp>
        <p:nvSpPr>
          <p:cNvPr id="11" name="TextBox 10">
            <a:extLst>
              <a:ext uri="{FF2B5EF4-FFF2-40B4-BE49-F238E27FC236}">
                <a16:creationId xmlns:a16="http://schemas.microsoft.com/office/drawing/2014/main" id="{D8295496-7990-4AA9-BB1A-3BEBD603EEC7}"/>
              </a:ext>
            </a:extLst>
          </p:cNvPr>
          <p:cNvSpPr txBox="1"/>
          <p:nvPr/>
        </p:nvSpPr>
        <p:spPr>
          <a:xfrm>
            <a:off x="4283826" y="2829359"/>
            <a:ext cx="6841374" cy="1323439"/>
          </a:xfrm>
          <a:prstGeom prst="rect">
            <a:avLst/>
          </a:prstGeom>
          <a:solidFill>
            <a:srgbClr val="E5EED6"/>
          </a:solidFill>
        </p:spPr>
        <p:txBody>
          <a:bodyPr wrap="square" rtlCol="0">
            <a:spAutoFit/>
          </a:bodyPr>
          <a:lstStyle/>
          <a:p>
            <a:endParaRPr lang="en-US" sz="1100" dirty="0"/>
          </a:p>
          <a:p>
            <a:r>
              <a:rPr lang="en-US" sz="2000" dirty="0"/>
              <a:t>Attribution-NonCommercial (CC BY-NC)</a:t>
            </a:r>
          </a:p>
          <a:p>
            <a:endParaRPr lang="en-US" sz="2000" dirty="0"/>
          </a:p>
          <a:p>
            <a:r>
              <a:rPr lang="en-US" sz="2000" dirty="0"/>
              <a:t>Attribution-NonCommercial-ShareAlike (CC BY-NC-SA)</a:t>
            </a:r>
          </a:p>
          <a:p>
            <a:endParaRPr lang="en-US" sz="900" dirty="0"/>
          </a:p>
        </p:txBody>
      </p:sp>
      <p:sp>
        <p:nvSpPr>
          <p:cNvPr id="12" name="TextBox 11">
            <a:extLst>
              <a:ext uri="{FF2B5EF4-FFF2-40B4-BE49-F238E27FC236}">
                <a16:creationId xmlns:a16="http://schemas.microsoft.com/office/drawing/2014/main" id="{00AFB663-330B-4BBF-864F-A0D0C2129E45}"/>
              </a:ext>
            </a:extLst>
          </p:cNvPr>
          <p:cNvSpPr txBox="1"/>
          <p:nvPr/>
        </p:nvSpPr>
        <p:spPr>
          <a:xfrm>
            <a:off x="4283826" y="4171283"/>
            <a:ext cx="6841374" cy="1338828"/>
          </a:xfrm>
          <a:prstGeom prst="rect">
            <a:avLst/>
          </a:prstGeom>
          <a:solidFill>
            <a:srgbClr val="F4F4D2"/>
          </a:solidFill>
        </p:spPr>
        <p:txBody>
          <a:bodyPr wrap="square" rtlCol="0">
            <a:spAutoFit/>
          </a:bodyPr>
          <a:lstStyle/>
          <a:p>
            <a:endParaRPr lang="en-US" sz="1100" dirty="0"/>
          </a:p>
          <a:p>
            <a:r>
              <a:rPr lang="en-US" sz="2000" dirty="0"/>
              <a:t>Attribution-NoDerivatives (CC BY-ND)</a:t>
            </a:r>
          </a:p>
          <a:p>
            <a:endParaRPr lang="en-US" sz="2000" dirty="0"/>
          </a:p>
          <a:p>
            <a:r>
              <a:rPr lang="en-US" sz="2000" dirty="0"/>
              <a:t>Attribution-NonCommercial-NoDerivatives (CC BY-NC-ND)</a:t>
            </a:r>
          </a:p>
          <a:p>
            <a:endParaRPr lang="en-US" sz="1000" dirty="0"/>
          </a:p>
        </p:txBody>
      </p:sp>
      <p:sp>
        <p:nvSpPr>
          <p:cNvPr id="13" name="Title 12">
            <a:extLst>
              <a:ext uri="{FF2B5EF4-FFF2-40B4-BE49-F238E27FC236}">
                <a16:creationId xmlns:a16="http://schemas.microsoft.com/office/drawing/2014/main" id="{AD29B499-81B0-4242-8691-E0D080A65DDD}"/>
              </a:ext>
            </a:extLst>
          </p:cNvPr>
          <p:cNvSpPr txBox="1">
            <a:spLocks noGrp="1"/>
          </p:cNvSpPr>
          <p:nvPr>
            <p:ph type="title" idx="4294967295"/>
          </p:nvPr>
        </p:nvSpPr>
        <p:spPr>
          <a:xfrm>
            <a:off x="4283826" y="5517805"/>
            <a:ext cx="6841374" cy="800219"/>
          </a:xfrm>
          <a:prstGeom prst="rect">
            <a:avLst/>
          </a:prstGeom>
          <a:solidFill>
            <a:srgbClr val="EDE2E2"/>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CC Licence Spectrum</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51642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3799E9-19AA-4BE1-9423-488D7C9F4E66}"/>
              </a:ext>
            </a:extLst>
          </p:cNvPr>
          <p:cNvSpPr>
            <a:spLocks noGrp="1"/>
          </p:cNvSpPr>
          <p:nvPr>
            <p:ph type="title"/>
          </p:nvPr>
        </p:nvSpPr>
        <p:spPr/>
        <p:txBody>
          <a:bodyPr/>
          <a:lstStyle/>
          <a:p>
            <a:r>
              <a:rPr lang="en-US" dirty="0">
                <a:sym typeface="Calibri"/>
              </a:rPr>
              <a:t>Public Domain Tools</a:t>
            </a:r>
            <a:endParaRPr lang="en-US" dirty="0"/>
          </a:p>
        </p:txBody>
      </p:sp>
      <p:pic>
        <p:nvPicPr>
          <p:cNvPr id="9" name="Content Placeholder 8" descr="CC0 logo&#10;">
            <a:extLst>
              <a:ext uri="{FF2B5EF4-FFF2-40B4-BE49-F238E27FC236}">
                <a16:creationId xmlns:a16="http://schemas.microsoft.com/office/drawing/2014/main" id="{0886443F-DFD5-4754-B586-B175EBDC7814}"/>
              </a:ext>
            </a:extLst>
          </p:cNvPr>
          <p:cNvPicPr>
            <a:picLocks noGrp="1" noChangeAspect="1"/>
          </p:cNvPicPr>
          <p:nvPr>
            <p:ph sz="half" idx="2"/>
          </p:nvPr>
        </p:nvPicPr>
        <p:blipFill>
          <a:blip r:embed="rId3"/>
          <a:stretch>
            <a:fillRect/>
          </a:stretch>
        </p:blipFill>
        <p:spPr>
          <a:xfrm>
            <a:off x="1548338" y="1739455"/>
            <a:ext cx="3839111" cy="1352739"/>
          </a:xfrm>
        </p:spPr>
      </p:pic>
      <p:pic>
        <p:nvPicPr>
          <p:cNvPr id="11" name="Content Placeholder 10" descr="Public Domain Mark icon">
            <a:extLst>
              <a:ext uri="{FF2B5EF4-FFF2-40B4-BE49-F238E27FC236}">
                <a16:creationId xmlns:a16="http://schemas.microsoft.com/office/drawing/2014/main" id="{31263F41-DD32-4593-BAFF-ECC25C464324}"/>
              </a:ext>
            </a:extLst>
          </p:cNvPr>
          <p:cNvPicPr>
            <a:picLocks noGrp="1" noChangeAspect="1"/>
          </p:cNvPicPr>
          <p:nvPr>
            <p:ph sz="quarter" idx="4"/>
          </p:nvPr>
        </p:nvPicPr>
        <p:blipFill>
          <a:blip r:embed="rId4"/>
          <a:stretch>
            <a:fillRect/>
          </a:stretch>
        </p:blipFill>
        <p:spPr>
          <a:xfrm>
            <a:off x="6804551" y="1739455"/>
            <a:ext cx="3839111" cy="1352739"/>
          </a:xfrm>
        </p:spPr>
      </p:pic>
      <p:sp>
        <p:nvSpPr>
          <p:cNvPr id="13" name="Rectangle 12">
            <a:extLst>
              <a:ext uri="{FF2B5EF4-FFF2-40B4-BE49-F238E27FC236}">
                <a16:creationId xmlns:a16="http://schemas.microsoft.com/office/drawing/2014/main" id="{D3E21A13-6CC8-41CE-B60F-25EAAA142368}"/>
              </a:ext>
            </a:extLst>
          </p:cNvPr>
          <p:cNvSpPr/>
          <p:nvPr/>
        </p:nvSpPr>
        <p:spPr>
          <a:xfrm>
            <a:off x="1564667" y="3765807"/>
            <a:ext cx="3822782" cy="2246769"/>
          </a:xfrm>
          <a:prstGeom prst="rect">
            <a:avLst/>
          </a:prstGeom>
        </p:spPr>
        <p:txBody>
          <a:bodyPr wrap="square">
            <a:spAutoFit/>
          </a:bodyPr>
          <a:lstStyle/>
          <a:p>
            <a:pPr>
              <a:buSzPct val="25000"/>
            </a:pPr>
            <a:r>
              <a:rPr lang="en-US" sz="2800" b="1" dirty="0">
                <a:sym typeface="Calibri"/>
              </a:rPr>
              <a:t>CC0</a:t>
            </a:r>
          </a:p>
          <a:p>
            <a:pPr>
              <a:buSzPct val="25000"/>
            </a:pPr>
            <a:r>
              <a:rPr lang="en-US" sz="2800" dirty="0">
                <a:sym typeface="Calibri"/>
              </a:rPr>
              <a:t>Use if you want to waive all copyright and related rights for work that YOU have created</a:t>
            </a:r>
          </a:p>
        </p:txBody>
      </p:sp>
      <p:sp>
        <p:nvSpPr>
          <p:cNvPr id="14" name="TextBox 13">
            <a:extLst>
              <a:ext uri="{FF2B5EF4-FFF2-40B4-BE49-F238E27FC236}">
                <a16:creationId xmlns:a16="http://schemas.microsoft.com/office/drawing/2014/main" id="{94709D93-DD94-45CF-AA3D-0D71607E9F09}"/>
              </a:ext>
            </a:extLst>
          </p:cNvPr>
          <p:cNvSpPr txBox="1"/>
          <p:nvPr/>
        </p:nvSpPr>
        <p:spPr>
          <a:xfrm>
            <a:off x="6804551" y="3765807"/>
            <a:ext cx="3839111" cy="2954655"/>
          </a:xfrm>
          <a:prstGeom prst="rect">
            <a:avLst/>
          </a:prstGeom>
          <a:noFill/>
        </p:spPr>
        <p:txBody>
          <a:bodyPr wrap="square" rtlCol="0">
            <a:spAutoFit/>
          </a:bodyPr>
          <a:lstStyle/>
          <a:p>
            <a:r>
              <a:rPr lang="en-US" sz="2800" b="1" dirty="0"/>
              <a:t>Public Domain Mark </a:t>
            </a:r>
          </a:p>
          <a:p>
            <a:r>
              <a:rPr lang="en-US" sz="2800" dirty="0"/>
              <a:t>Used for works that have been identified as being free of known restrictions under copyright law</a:t>
            </a:r>
          </a:p>
          <a:p>
            <a:endParaRPr lang="en-US" dirty="0"/>
          </a:p>
        </p:txBody>
      </p:sp>
      <p:sp>
        <p:nvSpPr>
          <p:cNvPr id="2" name="TextBox 1">
            <a:extLst>
              <a:ext uri="{FF2B5EF4-FFF2-40B4-BE49-F238E27FC236}">
                <a16:creationId xmlns:a16="http://schemas.microsoft.com/office/drawing/2014/main" id="{8A7C28F4-23DA-65AA-11F3-4B9018CF36B9}"/>
              </a:ext>
            </a:extLst>
          </p:cNvPr>
          <p:cNvSpPr txBox="1"/>
          <p:nvPr/>
        </p:nvSpPr>
        <p:spPr>
          <a:xfrm>
            <a:off x="4191000" y="6566573"/>
            <a:ext cx="7971453" cy="307777"/>
          </a:xfrm>
          <a:prstGeom prst="rect">
            <a:avLst/>
          </a:prstGeom>
          <a:noFill/>
        </p:spPr>
        <p:txBody>
          <a:bodyPr wrap="square" rtlCol="0">
            <a:spAutoFit/>
          </a:bodyPr>
          <a:lstStyle/>
          <a:p>
            <a:pPr algn="r"/>
            <a:r>
              <a:rPr lang="en-US" sz="1400" b="0" i="0" u="none" strike="noStrike" dirty="0">
                <a:solidFill>
                  <a:srgbClr val="56051A"/>
                </a:solidFill>
                <a:effectLst/>
                <a:latin typeface="Aptos" panose="020B0004020202020204" pitchFamily="34" charset="0"/>
              </a:rPr>
              <a:t>“</a:t>
            </a:r>
            <a:r>
              <a:rPr lang="en-US" sz="1400" b="0" i="0" u="sng" strike="noStrike" dirty="0">
                <a:solidFill>
                  <a:srgbClr val="689EE1"/>
                </a:solidFill>
                <a:effectLst/>
                <a:latin typeface="Aptos" panose="020B0004020202020204" pitchFamily="34" charset="0"/>
                <a:hlinkClick r:id="rId5"/>
              </a:rPr>
              <a:t>CC0 Icon</a:t>
            </a:r>
            <a:r>
              <a:rPr lang="en-US" sz="1400" b="0" i="0" u="none" strike="noStrike" dirty="0">
                <a:solidFill>
                  <a:srgbClr val="56051A"/>
                </a:solidFill>
                <a:effectLst/>
                <a:latin typeface="Aptos" panose="020B0004020202020204" pitchFamily="34" charset="0"/>
              </a:rPr>
              <a:t>” and “</a:t>
            </a:r>
            <a:r>
              <a:rPr lang="en-US" sz="1400" b="0" i="0" u="sng" strike="noStrike" dirty="0">
                <a:solidFill>
                  <a:srgbClr val="689EE1"/>
                </a:solidFill>
                <a:effectLst/>
                <a:latin typeface="Aptos" panose="020B0004020202020204" pitchFamily="34" charset="0"/>
                <a:hlinkClick r:id="rId6"/>
              </a:rPr>
              <a:t>Public Domain Icon</a:t>
            </a:r>
            <a:r>
              <a:rPr lang="en-US" sz="1400" b="0" i="0" u="none" strike="noStrike" dirty="0">
                <a:solidFill>
                  <a:srgbClr val="56051A"/>
                </a:solidFill>
                <a:effectLst/>
                <a:latin typeface="Aptos" panose="020B0004020202020204" pitchFamily="34" charset="0"/>
              </a:rPr>
              <a:t>” by </a:t>
            </a:r>
            <a:r>
              <a:rPr lang="en-US" sz="1400" b="0" i="0" u="sng" strike="noStrike" dirty="0">
                <a:solidFill>
                  <a:srgbClr val="1155CC"/>
                </a:solidFill>
                <a:effectLst/>
                <a:latin typeface="Aptos" panose="020B0004020202020204" pitchFamily="34" charset="0"/>
                <a:hlinkClick r:id="rId7"/>
              </a:rPr>
              <a:t>Creative Commons</a:t>
            </a:r>
            <a:r>
              <a:rPr lang="en-US" sz="1400" b="0" i="0" u="none" strike="noStrike" dirty="0">
                <a:solidFill>
                  <a:srgbClr val="56051A"/>
                </a:solidFill>
                <a:effectLst/>
                <a:latin typeface="Aptos" panose="020B0004020202020204" pitchFamily="34" charset="0"/>
              </a:rPr>
              <a:t>, licensed under </a:t>
            </a:r>
            <a:r>
              <a:rPr lang="en-US" sz="1400" b="0" i="0" u="sng" strike="noStrike" dirty="0">
                <a:solidFill>
                  <a:srgbClr val="1155CC"/>
                </a:solidFill>
                <a:effectLst/>
                <a:latin typeface="Aptos" panose="020B0004020202020204" pitchFamily="34" charset="0"/>
                <a:hlinkClick r:id="rId8"/>
              </a:rPr>
              <a:t>CC BY 4.0</a:t>
            </a:r>
            <a:r>
              <a:rPr lang="en-US" sz="1400" b="0" i="0" u="none" strike="noStrike" dirty="0">
                <a:solidFill>
                  <a:srgbClr val="56051A"/>
                </a:solidFill>
                <a:effectLst/>
                <a:latin typeface="Aptos" panose="020B0004020202020204" pitchFamily="34" charset="0"/>
              </a:rPr>
              <a:t>. </a:t>
            </a:r>
            <a:endParaRPr lang="en-US" sz="1400" dirty="0">
              <a:latin typeface="Aptos" panose="020B0004020202020204" pitchFamily="34" charset="0"/>
            </a:endParaRPr>
          </a:p>
        </p:txBody>
      </p:sp>
    </p:spTree>
    <p:extLst>
      <p:ext uri="{BB962C8B-B14F-4D97-AF65-F5344CB8AC3E}">
        <p14:creationId xmlns:p14="http://schemas.microsoft.com/office/powerpoint/2010/main" val="3771010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hart with different colored squares&#10;&#10;Description automatically generated with medium confidence">
            <a:extLst>
              <a:ext uri="{FF2B5EF4-FFF2-40B4-BE49-F238E27FC236}">
                <a16:creationId xmlns:a16="http://schemas.microsoft.com/office/drawing/2014/main" id="{537509F8-3465-A064-5F1E-50BE32594C32}"/>
              </a:ext>
            </a:extLst>
          </p:cNvPr>
          <p:cNvPicPr>
            <a:picLocks noChangeAspect="1"/>
          </p:cNvPicPr>
          <p:nvPr/>
        </p:nvPicPr>
        <p:blipFill>
          <a:blip r:embed="rId3"/>
          <a:stretch>
            <a:fillRect/>
          </a:stretch>
        </p:blipFill>
        <p:spPr>
          <a:xfrm>
            <a:off x="1403168" y="68263"/>
            <a:ext cx="9385664" cy="6523037"/>
          </a:xfrm>
          <a:prstGeom prst="rect">
            <a:avLst/>
          </a:prstGeom>
          <a:noFill/>
        </p:spPr>
      </p:pic>
      <p:sp>
        <p:nvSpPr>
          <p:cNvPr id="5" name="Title 4">
            <a:extLst>
              <a:ext uri="{FF2B5EF4-FFF2-40B4-BE49-F238E27FC236}">
                <a16:creationId xmlns:a16="http://schemas.microsoft.com/office/drawing/2014/main" id="{8D2F95EB-9F50-8481-2C13-3884FE6A9732}"/>
              </a:ext>
            </a:extLst>
          </p:cNvPr>
          <p:cNvSpPr txBox="1">
            <a:spLocks noGrp="1"/>
          </p:cNvSpPr>
          <p:nvPr>
            <p:ph type="title" idx="4294967295"/>
          </p:nvPr>
        </p:nvSpPr>
        <p:spPr>
          <a:xfrm>
            <a:off x="5562600" y="6591300"/>
            <a:ext cx="6400800" cy="2769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99CA"/>
                </a:solidFill>
                <a:effectLst/>
                <a:uLnTx/>
                <a:uFillTx/>
                <a:latin typeface="+mn-lt"/>
                <a:ea typeface="+mn-ea"/>
                <a:cs typeface="+mn-cs"/>
                <a:hlinkClick r:id="rId4"/>
              </a:rPr>
              <a:t>How To Attribute Creative Commons Photos</a:t>
            </a:r>
            <a:r>
              <a:rPr kumimoji="0" lang="en-US" sz="1200" b="0" i="0" u="none" strike="noStrike" kern="1200" cap="none" spc="0" normalizeH="0" baseline="0" noProof="0" dirty="0">
                <a:ln>
                  <a:noFill/>
                </a:ln>
                <a:solidFill>
                  <a:srgbClr val="686868"/>
                </a:solidFill>
                <a:effectLst/>
                <a:uLnTx/>
                <a:uFillTx/>
                <a:latin typeface="+mn-lt"/>
                <a:ea typeface="+mn-ea"/>
                <a:cs typeface="+mn-cs"/>
              </a:rPr>
              <a:t> by </a:t>
            </a:r>
            <a:r>
              <a:rPr kumimoji="0" lang="en-US" sz="1200" b="0" i="0" u="none" strike="noStrike" kern="1200" cap="none" spc="0" normalizeH="0" baseline="0" noProof="0" dirty="0">
                <a:ln>
                  <a:noFill/>
                </a:ln>
                <a:solidFill>
                  <a:srgbClr val="2C99CA"/>
                </a:solidFill>
                <a:effectLst/>
                <a:uLnTx/>
                <a:uFillTx/>
                <a:latin typeface="+mn-lt"/>
                <a:ea typeface="+mn-ea"/>
                <a:cs typeface="+mn-cs"/>
                <a:hlinkClick r:id="rId5"/>
              </a:rPr>
              <a:t>Foter</a:t>
            </a:r>
            <a:r>
              <a:rPr kumimoji="0" lang="en-US" sz="1200" b="0" i="0" u="none" strike="noStrike" kern="1200" cap="none" spc="0" normalizeH="0" baseline="0" noProof="0" dirty="0">
                <a:ln>
                  <a:noFill/>
                </a:ln>
                <a:solidFill>
                  <a:srgbClr val="2C99CA"/>
                </a:solidFill>
                <a:effectLst/>
                <a:uLnTx/>
                <a:uFillTx/>
                <a:latin typeface="+mn-lt"/>
                <a:ea typeface="+mn-ea"/>
                <a:cs typeface="+mn-cs"/>
              </a:rPr>
              <a:t> </a:t>
            </a:r>
            <a:r>
              <a:rPr kumimoji="0" lang="en-US" sz="1200" b="0" i="0" u="none" strike="noStrike" kern="1200" cap="none" spc="0" normalizeH="0" baseline="0" noProof="0" dirty="0">
                <a:ln>
                  <a:noFill/>
                </a:ln>
                <a:solidFill>
                  <a:srgbClr val="686868"/>
                </a:solidFill>
                <a:effectLst/>
                <a:uLnTx/>
                <a:uFillTx/>
                <a:latin typeface="+mn-lt"/>
                <a:ea typeface="+mn-ea"/>
                <a:cs typeface="+mn-cs"/>
              </a:rPr>
              <a:t>is licensed under </a:t>
            </a:r>
            <a:r>
              <a:rPr kumimoji="0" lang="en-US" sz="1200" b="0" i="0" u="none" strike="noStrike" kern="1200" cap="none" spc="0" normalizeH="0" baseline="0" noProof="0" dirty="0">
                <a:ln>
                  <a:noFill/>
                </a:ln>
                <a:solidFill>
                  <a:srgbClr val="2C99CA"/>
                </a:solidFill>
                <a:effectLst/>
                <a:uLnTx/>
                <a:uFillTx/>
                <a:latin typeface="+mn-lt"/>
                <a:ea typeface="+mn-ea"/>
                <a:cs typeface="+mn-cs"/>
                <a:hlinkClick r:id="rId6"/>
              </a:rPr>
              <a:t>CC BY-SA 3.0</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38965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DD3F4-4203-3BDB-304E-D7F4D9641A78}"/>
              </a:ext>
            </a:extLst>
          </p:cNvPr>
          <p:cNvSpPr>
            <a:spLocks noGrp="1"/>
          </p:cNvSpPr>
          <p:nvPr>
            <p:ph type="title"/>
          </p:nvPr>
        </p:nvSpPr>
        <p:spPr>
          <a:xfrm>
            <a:off x="1054800" y="864000"/>
            <a:ext cx="10080000" cy="668543"/>
          </a:xfrm>
        </p:spPr>
        <p:txBody>
          <a:bodyPr anchor="t">
            <a:normAutofit/>
          </a:bodyPr>
          <a:lstStyle/>
          <a:p>
            <a:r>
              <a:rPr lang="en-US" b="1" dirty="0"/>
              <a:t>Exceptions and Limitations</a:t>
            </a:r>
          </a:p>
        </p:txBody>
      </p:sp>
      <p:graphicFrame>
        <p:nvGraphicFramePr>
          <p:cNvPr id="6" name="Content Placeholder 5" descr="Describes the copyright exceptions and limitations for CC licences, including fair dealing, compulsory licensing schemes, the Marrakesh Treaty to allow copy and modifications of works for accessibility purposes for people with disabilities, and the public domain. It also mentions importance of considering Indigenous knowledge and cultural expressions.">
            <a:extLst>
              <a:ext uri="{FF2B5EF4-FFF2-40B4-BE49-F238E27FC236}">
                <a16:creationId xmlns:a16="http://schemas.microsoft.com/office/drawing/2014/main" id="{3AE2C6D9-47C1-79AC-BBD8-7A0406A4D381}"/>
              </a:ext>
            </a:extLst>
          </p:cNvPr>
          <p:cNvGraphicFramePr>
            <a:graphicFrameLocks noGrp="1"/>
          </p:cNvGraphicFramePr>
          <p:nvPr>
            <p:ph sz="half" idx="2"/>
            <p:extLst>
              <p:ext uri="{D42A27DB-BD31-4B8C-83A1-F6EECF244321}">
                <p14:modId xmlns:p14="http://schemas.microsoft.com/office/powerpoint/2010/main" val="2714650637"/>
              </p:ext>
            </p:extLst>
          </p:nvPr>
        </p:nvGraphicFramePr>
        <p:xfrm>
          <a:off x="1054800" y="1800000"/>
          <a:ext cx="10080000" cy="385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6134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spectrum diagram illustrating the range of Creative Commons licenses, from 'Public Domain' with no copyright restrictions to 'All Rights Reserved' with full copyright protection. The diagram highlights areas compatible with Free Cultural Works and Remix culture, with color-coded sections for easy understanding">
            <a:extLst>
              <a:ext uri="{FF2B5EF4-FFF2-40B4-BE49-F238E27FC236}">
                <a16:creationId xmlns:a16="http://schemas.microsoft.com/office/drawing/2014/main" id="{22EB2539-F39E-43DB-B925-3C88BD037180}"/>
              </a:ext>
            </a:extLst>
          </p:cNvPr>
          <p:cNvPicPr>
            <a:picLocks noChangeAspect="1"/>
          </p:cNvPicPr>
          <p:nvPr/>
        </p:nvPicPr>
        <p:blipFill>
          <a:blip r:embed="rId3"/>
          <a:stretch>
            <a:fillRect/>
          </a:stretch>
        </p:blipFill>
        <p:spPr>
          <a:xfrm>
            <a:off x="559500" y="682617"/>
            <a:ext cx="3500576" cy="5669280"/>
          </a:xfrm>
          <a:prstGeom prst="rect">
            <a:avLst/>
          </a:prstGeom>
        </p:spPr>
      </p:pic>
      <p:sp>
        <p:nvSpPr>
          <p:cNvPr id="8" name="TextBox 7">
            <a:extLst>
              <a:ext uri="{FF2B5EF4-FFF2-40B4-BE49-F238E27FC236}">
                <a16:creationId xmlns:a16="http://schemas.microsoft.com/office/drawing/2014/main" id="{24E38BC0-6516-4D66-B319-7B31FAC2AFF3}"/>
              </a:ext>
            </a:extLst>
          </p:cNvPr>
          <p:cNvSpPr txBox="1"/>
          <p:nvPr/>
        </p:nvSpPr>
        <p:spPr>
          <a:xfrm>
            <a:off x="1257300" y="6596390"/>
            <a:ext cx="10934700" cy="261610"/>
          </a:xfrm>
          <a:prstGeom prst="rect">
            <a:avLst/>
          </a:prstGeom>
          <a:noFill/>
        </p:spPr>
        <p:txBody>
          <a:bodyPr wrap="square" lIns="91440" tIns="45720" rIns="91440" bIns="45720" rtlCol="0" anchor="t">
            <a:spAutoFit/>
          </a:bodyPr>
          <a:lstStyle/>
          <a:p>
            <a:pPr algn="r"/>
            <a:r>
              <a:rPr lang="en-US" sz="1100" dirty="0"/>
              <a:t>Derivative of the image “</a:t>
            </a:r>
            <a:r>
              <a:rPr lang="en-US" sz="1100" dirty="0">
                <a:hlinkClick r:id="rId4"/>
              </a:rPr>
              <a:t>Creative Commons License Spectrum</a:t>
            </a:r>
            <a:r>
              <a:rPr lang="en-US" sz="1100" dirty="0"/>
              <a:t>” by Shaddim licensed under </a:t>
            </a:r>
            <a:r>
              <a:rPr lang="en-US" sz="1100" u="sng" dirty="0">
                <a:solidFill>
                  <a:schemeClr val="hlink"/>
                </a:solidFill>
                <a:latin typeface="Calibri"/>
                <a:cs typeface="Calibri"/>
                <a:hlinkClick r:id="rId5">
                  <a:extLst>
                    <a:ext uri="{A12FA001-AC4F-418D-AE19-62706E023703}">
                      <ahyp:hlinkClr xmlns:ahyp="http://schemas.microsoft.com/office/drawing/2018/hyperlinkcolor" val="tx"/>
                    </a:ext>
                  </a:extLst>
                </a:hlinkClick>
              </a:rPr>
              <a:t>CC BY 4.0</a:t>
            </a:r>
            <a:r>
              <a:rPr lang="en-US" sz="1100" dirty="0">
                <a:solidFill>
                  <a:schemeClr val="dk1"/>
                </a:solidFill>
                <a:latin typeface="Calibri"/>
                <a:cs typeface="Calibri"/>
              </a:rPr>
              <a:t>. </a:t>
            </a:r>
            <a:endParaRPr lang="en-US" dirty="0"/>
          </a:p>
        </p:txBody>
      </p:sp>
      <p:sp>
        <p:nvSpPr>
          <p:cNvPr id="10" name="TextBox 9">
            <a:extLst>
              <a:ext uri="{FF2B5EF4-FFF2-40B4-BE49-F238E27FC236}">
                <a16:creationId xmlns:a16="http://schemas.microsoft.com/office/drawing/2014/main" id="{F436E28E-2758-439F-9018-6CA519AF7A62}"/>
              </a:ext>
            </a:extLst>
          </p:cNvPr>
          <p:cNvSpPr txBox="1"/>
          <p:nvPr/>
        </p:nvSpPr>
        <p:spPr>
          <a:xfrm>
            <a:off x="4283826" y="674923"/>
            <a:ext cx="6841374" cy="2154436"/>
          </a:xfrm>
          <a:prstGeom prst="rect">
            <a:avLst/>
          </a:prstGeom>
          <a:solidFill>
            <a:srgbClr val="CCE4C8"/>
          </a:solidFill>
        </p:spPr>
        <p:txBody>
          <a:bodyPr wrap="square" rtlCol="0">
            <a:spAutoFit/>
          </a:bodyPr>
          <a:lstStyle/>
          <a:p>
            <a:br>
              <a:rPr lang="en-US" dirty="0"/>
            </a:br>
            <a:r>
              <a:rPr lang="en-US" sz="2000" dirty="0"/>
              <a:t>Public Domain</a:t>
            </a:r>
            <a:endParaRPr lang="en-US" sz="2400" dirty="0"/>
          </a:p>
          <a:p>
            <a:endParaRPr lang="en-US" sz="2000" dirty="0"/>
          </a:p>
          <a:p>
            <a:r>
              <a:rPr lang="en-US" sz="2000" dirty="0"/>
              <a:t>Attribution (CC BY)</a:t>
            </a:r>
          </a:p>
          <a:p>
            <a:endParaRPr lang="en-US" sz="2000" dirty="0"/>
          </a:p>
          <a:p>
            <a:r>
              <a:rPr lang="en-US" sz="2000" dirty="0"/>
              <a:t>Attribution-ShareAlike (CC BY-SA)</a:t>
            </a:r>
          </a:p>
          <a:p>
            <a:endParaRPr lang="en-US" sz="1600" dirty="0"/>
          </a:p>
        </p:txBody>
      </p:sp>
      <p:sp>
        <p:nvSpPr>
          <p:cNvPr id="11" name="TextBox 10">
            <a:extLst>
              <a:ext uri="{FF2B5EF4-FFF2-40B4-BE49-F238E27FC236}">
                <a16:creationId xmlns:a16="http://schemas.microsoft.com/office/drawing/2014/main" id="{D8295496-7990-4AA9-BB1A-3BEBD603EEC7}"/>
              </a:ext>
            </a:extLst>
          </p:cNvPr>
          <p:cNvSpPr txBox="1"/>
          <p:nvPr/>
        </p:nvSpPr>
        <p:spPr>
          <a:xfrm>
            <a:off x="4283826" y="2829359"/>
            <a:ext cx="6841374" cy="1323439"/>
          </a:xfrm>
          <a:prstGeom prst="rect">
            <a:avLst/>
          </a:prstGeom>
          <a:solidFill>
            <a:srgbClr val="E5EED6"/>
          </a:solidFill>
        </p:spPr>
        <p:txBody>
          <a:bodyPr wrap="square" rtlCol="0">
            <a:spAutoFit/>
          </a:bodyPr>
          <a:lstStyle/>
          <a:p>
            <a:endParaRPr lang="en-US" sz="1100" dirty="0"/>
          </a:p>
          <a:p>
            <a:r>
              <a:rPr lang="en-US" sz="2000" dirty="0"/>
              <a:t>Attribution-NonCommercial (CC BY-NC)</a:t>
            </a:r>
          </a:p>
          <a:p>
            <a:endParaRPr lang="en-US" sz="2000" dirty="0"/>
          </a:p>
          <a:p>
            <a:r>
              <a:rPr lang="en-US" sz="2000" dirty="0"/>
              <a:t>Attribution-NonCommercial-ShareAlike (CC BY-NC-SA)</a:t>
            </a:r>
          </a:p>
          <a:p>
            <a:endParaRPr lang="en-US" sz="900" dirty="0"/>
          </a:p>
        </p:txBody>
      </p:sp>
      <p:sp>
        <p:nvSpPr>
          <p:cNvPr id="12" name="TextBox 11">
            <a:extLst>
              <a:ext uri="{FF2B5EF4-FFF2-40B4-BE49-F238E27FC236}">
                <a16:creationId xmlns:a16="http://schemas.microsoft.com/office/drawing/2014/main" id="{00AFB663-330B-4BBF-864F-A0D0C2129E45}"/>
              </a:ext>
            </a:extLst>
          </p:cNvPr>
          <p:cNvSpPr txBox="1"/>
          <p:nvPr/>
        </p:nvSpPr>
        <p:spPr>
          <a:xfrm>
            <a:off x="4283826" y="4171283"/>
            <a:ext cx="6841374" cy="1338828"/>
          </a:xfrm>
          <a:prstGeom prst="rect">
            <a:avLst/>
          </a:prstGeom>
          <a:solidFill>
            <a:srgbClr val="F4F4D2"/>
          </a:solidFill>
        </p:spPr>
        <p:txBody>
          <a:bodyPr wrap="square" rtlCol="0">
            <a:spAutoFit/>
          </a:bodyPr>
          <a:lstStyle/>
          <a:p>
            <a:endParaRPr lang="en-US" sz="1100" dirty="0"/>
          </a:p>
          <a:p>
            <a:r>
              <a:rPr lang="en-US" sz="2000" dirty="0"/>
              <a:t>Attribution-NoDerivatives (CC BY-ND)</a:t>
            </a:r>
          </a:p>
          <a:p>
            <a:endParaRPr lang="en-US" sz="2000" dirty="0"/>
          </a:p>
          <a:p>
            <a:r>
              <a:rPr lang="en-US" sz="2000" dirty="0"/>
              <a:t>Attribution-NonCommercial-NoDerivatives (CC BY-NC-ND)</a:t>
            </a:r>
          </a:p>
          <a:p>
            <a:endParaRPr lang="en-US" sz="1000" dirty="0"/>
          </a:p>
        </p:txBody>
      </p:sp>
      <p:sp>
        <p:nvSpPr>
          <p:cNvPr id="13" name="TextBox 12">
            <a:extLst>
              <a:ext uri="{FF2B5EF4-FFF2-40B4-BE49-F238E27FC236}">
                <a16:creationId xmlns:a16="http://schemas.microsoft.com/office/drawing/2014/main" id="{AD29B499-81B0-4242-8691-E0D080A65DDD}"/>
              </a:ext>
            </a:extLst>
          </p:cNvPr>
          <p:cNvSpPr txBox="1"/>
          <p:nvPr/>
        </p:nvSpPr>
        <p:spPr>
          <a:xfrm>
            <a:off x="4283826" y="5517805"/>
            <a:ext cx="6841374" cy="800219"/>
          </a:xfrm>
          <a:prstGeom prst="rect">
            <a:avLst/>
          </a:prstGeom>
          <a:solidFill>
            <a:srgbClr val="EDE2E2"/>
          </a:solidFill>
        </p:spPr>
        <p:txBody>
          <a:bodyPr wrap="square" rtlCol="0">
            <a:spAutoFit/>
          </a:bodyPr>
          <a:lstStyle/>
          <a:p>
            <a:endParaRPr lang="en-US" sz="800" dirty="0"/>
          </a:p>
          <a:p>
            <a:r>
              <a:rPr lang="en-US" sz="2000" dirty="0"/>
              <a:t>Traditional “all rights reserved” copyright</a:t>
            </a:r>
          </a:p>
          <a:p>
            <a:endParaRPr lang="en-US" dirty="0"/>
          </a:p>
        </p:txBody>
      </p:sp>
      <p:cxnSp>
        <p:nvCxnSpPr>
          <p:cNvPr id="5" name="Straight Arrow Connector 4">
            <a:extLst>
              <a:ext uri="{FF2B5EF4-FFF2-40B4-BE49-F238E27FC236}">
                <a16:creationId xmlns:a16="http://schemas.microsoft.com/office/drawing/2014/main" id="{EDF1BD82-97A5-40AA-9853-43A3CE026B55}"/>
              </a:ext>
              <a:ext uri="{C183D7F6-B498-43B3-948B-1728B52AA6E4}">
                <adec:decorative xmlns:adec="http://schemas.microsoft.com/office/drawing/2017/decorative" val="1"/>
              </a:ext>
            </a:extLst>
          </p:cNvPr>
          <p:cNvCxnSpPr/>
          <p:nvPr/>
        </p:nvCxnSpPr>
        <p:spPr>
          <a:xfrm>
            <a:off x="11277600" y="838200"/>
            <a:ext cx="0" cy="3314598"/>
          </a:xfrm>
          <a:prstGeom prst="straightConnector1">
            <a:avLst/>
          </a:prstGeom>
          <a:ln w="920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B4D2CDA-2C18-A7D2-EDCC-0F9B0077529A}"/>
              </a:ext>
              <a:ext uri="{C183D7F6-B498-43B3-948B-1728B52AA6E4}">
                <adec:decorative xmlns:adec="http://schemas.microsoft.com/office/drawing/2017/decorative" val="1"/>
              </a:ext>
            </a:extLst>
          </p:cNvPr>
          <p:cNvCxnSpPr>
            <a:cxnSpLocks/>
          </p:cNvCxnSpPr>
          <p:nvPr/>
        </p:nvCxnSpPr>
        <p:spPr>
          <a:xfrm>
            <a:off x="11277600" y="4171283"/>
            <a:ext cx="0" cy="2180614"/>
          </a:xfrm>
          <a:prstGeom prst="straightConnector1">
            <a:avLst/>
          </a:prstGeom>
          <a:ln w="920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FFD305F-ADEF-6352-928F-E4054F4796AD}"/>
              </a:ext>
            </a:extLst>
          </p:cNvPr>
          <p:cNvSpPr txBox="1"/>
          <p:nvPr/>
        </p:nvSpPr>
        <p:spPr>
          <a:xfrm>
            <a:off x="11353801" y="1819091"/>
            <a:ext cx="304797" cy="1384995"/>
          </a:xfrm>
          <a:prstGeom prst="rect">
            <a:avLst/>
          </a:prstGeom>
          <a:noFill/>
        </p:spPr>
        <p:txBody>
          <a:bodyPr wrap="square" rtlCol="0">
            <a:spAutoFit/>
          </a:bodyPr>
          <a:lstStyle/>
          <a:p>
            <a:r>
              <a:rPr lang="en-US" sz="2800" b="1" dirty="0"/>
              <a:t>OER</a:t>
            </a:r>
            <a:endParaRPr lang="en-US" b="1" dirty="0"/>
          </a:p>
        </p:txBody>
      </p:sp>
      <p:sp>
        <p:nvSpPr>
          <p:cNvPr id="17" name="TextBox 16">
            <a:extLst>
              <a:ext uri="{FF2B5EF4-FFF2-40B4-BE49-F238E27FC236}">
                <a16:creationId xmlns:a16="http://schemas.microsoft.com/office/drawing/2014/main" id="{C8728061-7EBD-0681-AD01-43E006C41307}"/>
              </a:ext>
            </a:extLst>
          </p:cNvPr>
          <p:cNvSpPr txBox="1"/>
          <p:nvPr/>
        </p:nvSpPr>
        <p:spPr>
          <a:xfrm>
            <a:off x="11430002" y="4035766"/>
            <a:ext cx="495192" cy="2246769"/>
          </a:xfrm>
          <a:prstGeom prst="rect">
            <a:avLst/>
          </a:prstGeom>
          <a:noFill/>
        </p:spPr>
        <p:txBody>
          <a:bodyPr wrap="square" rtlCol="0">
            <a:spAutoFit/>
          </a:bodyPr>
          <a:lstStyle/>
          <a:p>
            <a:r>
              <a:rPr lang="en-US" sz="2000" b="1" dirty="0"/>
              <a:t>NOT</a:t>
            </a:r>
          </a:p>
          <a:p>
            <a:endParaRPr lang="en-US" sz="2000" b="1" dirty="0"/>
          </a:p>
          <a:p>
            <a:r>
              <a:rPr lang="en-US" sz="2000" b="1" dirty="0"/>
              <a:t>O </a:t>
            </a:r>
          </a:p>
          <a:p>
            <a:r>
              <a:rPr lang="en-US" sz="2000" b="1" dirty="0"/>
              <a:t>ER</a:t>
            </a:r>
            <a:endParaRPr lang="en-US" sz="1400" b="1" dirty="0"/>
          </a:p>
        </p:txBody>
      </p:sp>
      <p:sp>
        <p:nvSpPr>
          <p:cNvPr id="2" name="Title 1">
            <a:extLst>
              <a:ext uri="{FF2B5EF4-FFF2-40B4-BE49-F238E27FC236}">
                <a16:creationId xmlns:a16="http://schemas.microsoft.com/office/drawing/2014/main" id="{7137D23A-5C4A-CDE2-9498-791111023092}"/>
              </a:ext>
            </a:extLst>
          </p:cNvPr>
          <p:cNvSpPr>
            <a:spLocks noGrp="1"/>
          </p:cNvSpPr>
          <p:nvPr>
            <p:ph type="title"/>
          </p:nvPr>
        </p:nvSpPr>
        <p:spPr>
          <a:xfrm>
            <a:off x="1054800" y="-620784"/>
            <a:ext cx="10080000" cy="620784"/>
          </a:xfrm>
        </p:spPr>
        <p:txBody>
          <a:bodyPr vert="horz" lIns="91440" tIns="45720" rIns="91440" bIns="45720" rtlCol="0" anchor="b" anchorCtr="0">
            <a:noAutofit/>
          </a:bodyPr>
          <a:lstStyle/>
          <a:p>
            <a:r>
              <a:rPr lang="en-US" dirty="0"/>
              <a:t>CC Licence Spectrum: OER vs Not OER</a:t>
            </a:r>
          </a:p>
        </p:txBody>
      </p:sp>
    </p:spTree>
    <p:extLst>
      <p:ext uri="{BB962C8B-B14F-4D97-AF65-F5344CB8AC3E}">
        <p14:creationId xmlns:p14="http://schemas.microsoft.com/office/powerpoint/2010/main" val="639185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CFB80F-E874-9B49-77B5-2435EB2B765D}"/>
              </a:ext>
            </a:extLst>
          </p:cNvPr>
          <p:cNvSpPr>
            <a:spLocks noGrp="1"/>
          </p:cNvSpPr>
          <p:nvPr>
            <p:ph type="title" idx="4294967295"/>
          </p:nvPr>
        </p:nvSpPr>
        <p:spPr>
          <a:xfrm>
            <a:off x="838200" y="-800768"/>
            <a:ext cx="10515600" cy="800768"/>
          </a:xfrm>
        </p:spPr>
        <p:txBody>
          <a:bodyPr vert="horz" lIns="91440" tIns="45720" rIns="91440" bIns="45720" rtlCol="0" anchor="b" anchorCtr="0">
            <a:noAutofit/>
          </a:bodyPr>
          <a:lstStyle/>
          <a:p>
            <a:r>
              <a:rPr lang="en-US" dirty="0"/>
              <a:t>Land Acknowledgement</a:t>
            </a:r>
          </a:p>
        </p:txBody>
      </p:sp>
      <p:sp>
        <p:nvSpPr>
          <p:cNvPr id="2" name="TextBox 1">
            <a:extLst>
              <a:ext uri="{FF2B5EF4-FFF2-40B4-BE49-F238E27FC236}">
                <a16:creationId xmlns:a16="http://schemas.microsoft.com/office/drawing/2014/main" id="{D61F3820-DD76-4B46-A107-0F3CEF0C56B6}"/>
              </a:ext>
            </a:extLst>
          </p:cNvPr>
          <p:cNvSpPr txBox="1"/>
          <p:nvPr/>
        </p:nvSpPr>
        <p:spPr>
          <a:xfrm>
            <a:off x="0" y="457200"/>
            <a:ext cx="12192000" cy="3108543"/>
          </a:xfrm>
          <a:prstGeom prst="rect">
            <a:avLst/>
          </a:prstGeom>
          <a:solidFill>
            <a:srgbClr val="EDE2E2"/>
          </a:solidFill>
        </p:spPr>
        <p:txBody>
          <a:bodyPr wrap="square" rtlCol="0">
            <a:spAutoFit/>
          </a:bodyPr>
          <a:lstStyle/>
          <a:p>
            <a:br>
              <a:rPr lang="en-US" sz="2800" dirty="0">
                <a:solidFill>
                  <a:srgbClr val="000000"/>
                </a:solidFill>
                <a:latin typeface="Arial" panose="020B0604020202020204" pitchFamily="34" charset="0"/>
                <a:ea typeface="Calibri" panose="020F0502020204030204" pitchFamily="34" charset="0"/>
              </a:rPr>
            </a:br>
            <a:r>
              <a:rPr lang="en-US" sz="2800" dirty="0">
                <a:solidFill>
                  <a:srgbClr val="000000"/>
                </a:solidFill>
                <a:latin typeface="Arial" panose="020B0604020202020204" pitchFamily="34" charset="0"/>
                <a:ea typeface="Calibri" panose="020F0502020204030204" pitchFamily="34" charset="0"/>
              </a:rPr>
              <a:t>Thompson Rivers University campuses are on the traditional lands of the Tk'emlúps te Secwépemc (Kamloops campus) and the T’exelc (Williams Lake campus) within Secwépemc'ulucw, the traditional and unceded territory of the Secwépemc. Our region also extends into the territories of the Stl'atl'imx, Nlaka’pamux, Nuxálk, Tŝilhqot'in, Dakelh, and Syilx peoples</a:t>
            </a:r>
            <a:br>
              <a:rPr lang="en-US" sz="2800" dirty="0">
                <a:solidFill>
                  <a:srgbClr val="000000"/>
                </a:solidFill>
                <a:latin typeface="Arial" panose="020B0604020202020204" pitchFamily="34" charset="0"/>
                <a:ea typeface="Calibri" panose="020F0502020204030204" pitchFamily="34" charset="0"/>
              </a:rPr>
            </a:br>
            <a:endParaRPr lang="en-US" sz="2800" dirty="0"/>
          </a:p>
        </p:txBody>
      </p:sp>
    </p:spTree>
    <p:extLst>
      <p:ext uri="{BB962C8B-B14F-4D97-AF65-F5344CB8AC3E}">
        <p14:creationId xmlns:p14="http://schemas.microsoft.com/office/powerpoint/2010/main" val="296000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EA3AAF-F392-5856-B52F-ED3BB2C692BA}"/>
              </a:ext>
            </a:extLst>
          </p:cNvPr>
          <p:cNvSpPr>
            <a:spLocks noGrp="1"/>
          </p:cNvSpPr>
          <p:nvPr>
            <p:ph type="title"/>
          </p:nvPr>
        </p:nvSpPr>
        <p:spPr/>
        <p:txBody>
          <a:bodyPr/>
          <a:lstStyle/>
          <a:p>
            <a:r>
              <a:rPr lang="en-US" dirty="0"/>
              <a:t>Using CC Licences</a:t>
            </a:r>
          </a:p>
        </p:txBody>
      </p:sp>
    </p:spTree>
    <p:extLst>
      <p:ext uri="{BB962C8B-B14F-4D97-AF65-F5344CB8AC3E}">
        <p14:creationId xmlns:p14="http://schemas.microsoft.com/office/powerpoint/2010/main" val="2043897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shot of a computer&#10;&#10;Description automatically generated">
            <a:hlinkClick r:id="rId3"/>
            <a:extLst>
              <a:ext uri="{FF2B5EF4-FFF2-40B4-BE49-F238E27FC236}">
                <a16:creationId xmlns:a16="http://schemas.microsoft.com/office/drawing/2014/main" id="{5F9A03BD-B13A-228C-ECBB-AC2B256BE482}"/>
              </a:ext>
            </a:extLst>
          </p:cNvPr>
          <p:cNvPicPr>
            <a:picLocks noGrp="1" noChangeAspect="1"/>
          </p:cNvPicPr>
          <p:nvPr>
            <p:ph type="pic" sz="quarter" idx="10"/>
          </p:nvPr>
        </p:nvPicPr>
        <p:blipFill>
          <a:blip r:embed="rId4"/>
          <a:stretch/>
        </p:blipFill>
        <p:spPr>
          <a:xfrm>
            <a:off x="6005513" y="20467"/>
            <a:ext cx="6186487" cy="6817065"/>
          </a:xfrm>
          <a:noFill/>
        </p:spPr>
      </p:pic>
      <p:sp>
        <p:nvSpPr>
          <p:cNvPr id="13" name="Title 2">
            <a:extLst>
              <a:ext uri="{FF2B5EF4-FFF2-40B4-BE49-F238E27FC236}">
                <a16:creationId xmlns:a16="http://schemas.microsoft.com/office/drawing/2014/main" id="{9C73AA23-EA9D-23CE-F1A9-BF3C763F4373}"/>
              </a:ext>
            </a:extLst>
          </p:cNvPr>
          <p:cNvSpPr>
            <a:spLocks noGrp="1"/>
          </p:cNvSpPr>
          <p:nvPr>
            <p:ph type="title"/>
          </p:nvPr>
        </p:nvSpPr>
        <p:spPr>
          <a:xfrm>
            <a:off x="983432" y="864000"/>
            <a:ext cx="4369904" cy="440768"/>
          </a:xfrm>
        </p:spPr>
        <p:txBody>
          <a:bodyPr/>
          <a:lstStyle/>
          <a:p>
            <a:r>
              <a:rPr lang="en-US" dirty="0"/>
              <a:t>Apply a CC Licence</a:t>
            </a:r>
          </a:p>
        </p:txBody>
      </p:sp>
      <p:sp>
        <p:nvSpPr>
          <p:cNvPr id="3" name="Content Placeholder 2">
            <a:extLst>
              <a:ext uri="{FF2B5EF4-FFF2-40B4-BE49-F238E27FC236}">
                <a16:creationId xmlns:a16="http://schemas.microsoft.com/office/drawing/2014/main" id="{41470829-E772-B728-1DA7-02A9337121DD}"/>
              </a:ext>
            </a:extLst>
          </p:cNvPr>
          <p:cNvSpPr>
            <a:spLocks noGrp="1"/>
          </p:cNvSpPr>
          <p:nvPr>
            <p:ph sz="quarter" idx="11"/>
          </p:nvPr>
        </p:nvSpPr>
        <p:spPr>
          <a:xfrm>
            <a:off x="982800" y="1620000"/>
            <a:ext cx="4369904" cy="4680000"/>
          </a:xfrm>
        </p:spPr>
        <p:txBody>
          <a:bodyPr>
            <a:normAutofit/>
          </a:bodyPr>
          <a:lstStyle/>
          <a:p>
            <a:pPr marL="457200" indent="-457200">
              <a:buAutoNum type="arabicPeriod"/>
            </a:pPr>
            <a:r>
              <a:rPr lang="en-US" dirty="0"/>
              <a:t>Choose appropriate licence for your work</a:t>
            </a:r>
          </a:p>
          <a:p>
            <a:pPr marL="457200" indent="-457200">
              <a:buFontTx/>
              <a:buAutoNum type="arabicPeriod"/>
            </a:pPr>
            <a:r>
              <a:rPr lang="en-US" dirty="0"/>
              <a:t>Apply the licence to your work </a:t>
            </a:r>
          </a:p>
          <a:p>
            <a:endParaRPr lang="en-US" dirty="0"/>
          </a:p>
          <a:p>
            <a:pPr marL="808038" lvl="2" indent="-457200"/>
            <a:r>
              <a:rPr lang="en-US" dirty="0"/>
              <a:t>Tip: Use the CC License Chooser to help choose the licence and get the code/text: </a:t>
            </a:r>
            <a:r>
              <a:rPr lang="en-US" dirty="0">
                <a:hlinkClick r:id="rId3"/>
              </a:rPr>
              <a:t>https://chooser-beta.creativecommons.org/</a:t>
            </a:r>
            <a:r>
              <a:rPr lang="en-US" dirty="0"/>
              <a:t> </a:t>
            </a:r>
          </a:p>
        </p:txBody>
      </p:sp>
    </p:spTree>
    <p:extLst>
      <p:ext uri="{BB962C8B-B14F-4D97-AF65-F5344CB8AC3E}">
        <p14:creationId xmlns:p14="http://schemas.microsoft.com/office/powerpoint/2010/main" val="28499626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85E9-BB2D-FA00-6C32-D2AD09E1D280}"/>
              </a:ext>
            </a:extLst>
          </p:cNvPr>
          <p:cNvSpPr>
            <a:spLocks noGrp="1"/>
          </p:cNvSpPr>
          <p:nvPr>
            <p:ph type="title"/>
          </p:nvPr>
        </p:nvSpPr>
        <p:spPr/>
        <p:txBody>
          <a:bodyPr/>
          <a:lstStyle/>
          <a:p>
            <a:r>
              <a:rPr lang="en-US" dirty="0"/>
              <a:t>Group Activity: Choosing a Creative Commons Licence</a:t>
            </a:r>
          </a:p>
        </p:txBody>
      </p:sp>
      <p:sp>
        <p:nvSpPr>
          <p:cNvPr id="5" name="Content Placeholder 4">
            <a:extLst>
              <a:ext uri="{FF2B5EF4-FFF2-40B4-BE49-F238E27FC236}">
                <a16:creationId xmlns:a16="http://schemas.microsoft.com/office/drawing/2014/main" id="{C9A61CD0-490A-E563-0E3E-9E0C08BF7460}"/>
              </a:ext>
            </a:extLst>
          </p:cNvPr>
          <p:cNvSpPr>
            <a:spLocks noGrp="1"/>
          </p:cNvSpPr>
          <p:nvPr>
            <p:ph idx="1"/>
          </p:nvPr>
        </p:nvSpPr>
        <p:spPr/>
        <p:txBody>
          <a:bodyPr/>
          <a:lstStyle/>
          <a:p>
            <a:pPr marL="0" indent="0">
              <a:buNone/>
            </a:pPr>
            <a:endParaRPr lang="en-US" dirty="0"/>
          </a:p>
          <a:p>
            <a:pPr marL="0" indent="0">
              <a:buNone/>
            </a:pPr>
            <a:r>
              <a:rPr lang="en-US" dirty="0"/>
              <a:t>Each group will be given a scenario to consider. Use the CC License Chooser to assign a Creative Commons license to said work. </a:t>
            </a:r>
          </a:p>
        </p:txBody>
      </p:sp>
      <p:cxnSp>
        <p:nvCxnSpPr>
          <p:cNvPr id="4" name="Straight Connector 3">
            <a:extLst>
              <a:ext uri="{FF2B5EF4-FFF2-40B4-BE49-F238E27FC236}">
                <a16:creationId xmlns:a16="http://schemas.microsoft.com/office/drawing/2014/main" id="{31A05729-A795-F448-2545-B621848ECB10}"/>
              </a:ext>
              <a:ext uri="{C183D7F6-B498-43B3-948B-1728B52AA6E4}">
                <adec:decorative xmlns:adec="http://schemas.microsoft.com/office/drawing/2017/decorative" val="1"/>
              </a:ext>
            </a:extLst>
          </p:cNvPr>
          <p:cNvCxnSpPr/>
          <p:nvPr/>
        </p:nvCxnSpPr>
        <p:spPr>
          <a:xfrm>
            <a:off x="838200" y="1690688"/>
            <a:ext cx="10515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364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BE56625-440A-637C-5315-CC2EF57A0FEF}"/>
              </a:ext>
            </a:extLst>
          </p:cNvPr>
          <p:cNvGraphicFramePr>
            <a:graphicFrameLocks noGrp="1"/>
          </p:cNvGraphicFramePr>
          <p:nvPr>
            <p:ph idx="1"/>
            <p:extLst>
              <p:ext uri="{D42A27DB-BD31-4B8C-83A1-F6EECF244321}">
                <p14:modId xmlns:p14="http://schemas.microsoft.com/office/powerpoint/2010/main" val="1807110672"/>
              </p:ext>
            </p:extLst>
          </p:nvPr>
        </p:nvGraphicFramePr>
        <p:xfrm>
          <a:off x="643467" y="690624"/>
          <a:ext cx="10905067" cy="5476753"/>
        </p:xfrm>
        <a:graphic>
          <a:graphicData uri="http://schemas.openxmlformats.org/drawingml/2006/table">
            <a:tbl>
              <a:tblPr firstRow="1" bandRow="1">
                <a:tableStyleId>{5C22544A-7EE6-4342-B048-85BDC9FD1C3A}</a:tableStyleId>
              </a:tblPr>
              <a:tblGrid>
                <a:gridCol w="1275726">
                  <a:extLst>
                    <a:ext uri="{9D8B030D-6E8A-4147-A177-3AD203B41FA5}">
                      <a16:colId xmlns:a16="http://schemas.microsoft.com/office/drawing/2014/main" val="4136413132"/>
                    </a:ext>
                  </a:extLst>
                </a:gridCol>
                <a:gridCol w="5658901">
                  <a:extLst>
                    <a:ext uri="{9D8B030D-6E8A-4147-A177-3AD203B41FA5}">
                      <a16:colId xmlns:a16="http://schemas.microsoft.com/office/drawing/2014/main" val="3667972030"/>
                    </a:ext>
                  </a:extLst>
                </a:gridCol>
                <a:gridCol w="3970440">
                  <a:extLst>
                    <a:ext uri="{9D8B030D-6E8A-4147-A177-3AD203B41FA5}">
                      <a16:colId xmlns:a16="http://schemas.microsoft.com/office/drawing/2014/main" val="1311736921"/>
                    </a:ext>
                  </a:extLst>
                </a:gridCol>
              </a:tblGrid>
              <a:tr h="540308">
                <a:tc>
                  <a:txBody>
                    <a:bodyPr/>
                    <a:lstStyle/>
                    <a:p>
                      <a:r>
                        <a:rPr lang="en-US" sz="2400" dirty="0"/>
                        <a:t>Group</a:t>
                      </a:r>
                    </a:p>
                  </a:txBody>
                  <a:tcPr marL="122797" marR="122797" marT="61399" marB="61399"/>
                </a:tc>
                <a:tc>
                  <a:txBody>
                    <a:bodyPr/>
                    <a:lstStyle/>
                    <a:p>
                      <a:r>
                        <a:rPr lang="en-US" sz="2400" dirty="0"/>
                        <a:t>Scenario</a:t>
                      </a:r>
                    </a:p>
                  </a:txBody>
                  <a:tcPr marL="122797" marR="122797" marT="61399" marB="61399"/>
                </a:tc>
                <a:tc>
                  <a:txBody>
                    <a:bodyPr/>
                    <a:lstStyle/>
                    <a:p>
                      <a:r>
                        <a:rPr lang="en-US" sz="2400" dirty="0"/>
                        <a:t>Goal</a:t>
                      </a:r>
                    </a:p>
                  </a:txBody>
                  <a:tcPr marL="122797" marR="122797" marT="61399" marB="61399"/>
                </a:tc>
                <a:extLst>
                  <a:ext uri="{0D108BD9-81ED-4DB2-BD59-A6C34878D82A}">
                    <a16:rowId xmlns:a16="http://schemas.microsoft.com/office/drawing/2014/main" val="445343646"/>
                  </a:ext>
                </a:extLst>
              </a:tr>
              <a:tr h="1277090">
                <a:tc>
                  <a:txBody>
                    <a:bodyPr/>
                    <a:lstStyle/>
                    <a:p>
                      <a:r>
                        <a:rPr lang="en-US" sz="2400" dirty="0"/>
                        <a:t>A</a:t>
                      </a:r>
                    </a:p>
                  </a:txBody>
                  <a:tcPr marL="122797" marR="122797" marT="61399" marB="61399"/>
                </a:tc>
                <a:tc>
                  <a:txBody>
                    <a:bodyPr/>
                    <a:lstStyle/>
                    <a:p>
                      <a:r>
                        <a:rPr lang="en-US" sz="2400" b="0" i="0" u="none" strike="noStrike" kern="1200" dirty="0">
                          <a:solidFill>
                            <a:schemeClr val="dk1"/>
                          </a:solidFill>
                          <a:effectLst/>
                          <a:latin typeface="+mn-lt"/>
                          <a:ea typeface="+mn-ea"/>
                          <a:cs typeface="+mn-cs"/>
                        </a:rPr>
                        <a:t>You’re an early career professional illustrator who is paid per project.</a:t>
                      </a:r>
                      <a:endParaRPr lang="en-US" sz="2400" dirty="0"/>
                    </a:p>
                  </a:txBody>
                  <a:tcPr marL="122797" marR="122797" marT="61399" marB="61399"/>
                </a:tc>
                <a:tc>
                  <a:txBody>
                    <a:bodyPr/>
                    <a:lstStyle/>
                    <a:p>
                      <a:r>
                        <a:rPr lang="en-US" sz="2400" b="0" i="0" u="none" strike="noStrike" kern="1200" dirty="0">
                          <a:solidFill>
                            <a:schemeClr val="dk1"/>
                          </a:solidFill>
                          <a:effectLst/>
                          <a:latin typeface="+mn-lt"/>
                          <a:ea typeface="+mn-ea"/>
                          <a:cs typeface="+mn-cs"/>
                        </a:rPr>
                        <a:t>You want folks to share your illustrations widely for exposure.</a:t>
                      </a:r>
                      <a:endParaRPr lang="en-US" sz="2400" dirty="0"/>
                    </a:p>
                  </a:txBody>
                  <a:tcPr marL="122797" marR="122797" marT="61399" marB="61399"/>
                </a:tc>
                <a:extLst>
                  <a:ext uri="{0D108BD9-81ED-4DB2-BD59-A6C34878D82A}">
                    <a16:rowId xmlns:a16="http://schemas.microsoft.com/office/drawing/2014/main" val="2513869080"/>
                  </a:ext>
                </a:extLst>
              </a:tr>
              <a:tr h="1645482">
                <a:tc>
                  <a:txBody>
                    <a:bodyPr/>
                    <a:lstStyle/>
                    <a:p>
                      <a:r>
                        <a:rPr lang="en-US" sz="2400" dirty="0"/>
                        <a:t>B</a:t>
                      </a:r>
                    </a:p>
                  </a:txBody>
                  <a:tcPr marL="122797" marR="122797" marT="61399" marB="61399"/>
                </a:tc>
                <a:tc>
                  <a:txBody>
                    <a:bodyPr/>
                    <a:lstStyle/>
                    <a:p>
                      <a:r>
                        <a:rPr lang="en-US" sz="2400" b="0" i="0" u="none" strike="noStrike" kern="1200" dirty="0">
                          <a:solidFill>
                            <a:schemeClr val="dk1"/>
                          </a:solidFill>
                          <a:effectLst/>
                          <a:latin typeface="+mn-lt"/>
                          <a:ea typeface="+mn-ea"/>
                          <a:cs typeface="+mn-cs"/>
                        </a:rPr>
                        <a:t>You’re a tenured professor  at a university who creates ancillary materials (e.g., test banks, videos) for your students. </a:t>
                      </a:r>
                      <a:endParaRPr lang="en-US" sz="2400" dirty="0"/>
                    </a:p>
                  </a:txBody>
                  <a:tcPr marL="122797" marR="122797" marT="61399" marB="61399"/>
                </a:tc>
                <a:tc>
                  <a:txBody>
                    <a:bodyPr/>
                    <a:lstStyle/>
                    <a:p>
                      <a:r>
                        <a:rPr lang="en-US" sz="2400" b="0" i="0" u="none" strike="noStrike" kern="1200" dirty="0">
                          <a:solidFill>
                            <a:schemeClr val="dk1"/>
                          </a:solidFill>
                          <a:effectLst/>
                          <a:latin typeface="+mn-lt"/>
                          <a:ea typeface="+mn-ea"/>
                          <a:cs typeface="+mn-cs"/>
                        </a:rPr>
                        <a:t>You want your colleagues to use and adapt resources you create, but you want to be attributed for your work. </a:t>
                      </a:r>
                      <a:endParaRPr lang="en-US" sz="2400" dirty="0"/>
                    </a:p>
                  </a:txBody>
                  <a:tcPr marL="122797" marR="122797" marT="61399" marB="61399"/>
                </a:tc>
                <a:extLst>
                  <a:ext uri="{0D108BD9-81ED-4DB2-BD59-A6C34878D82A}">
                    <a16:rowId xmlns:a16="http://schemas.microsoft.com/office/drawing/2014/main" val="1974116960"/>
                  </a:ext>
                </a:extLst>
              </a:tr>
              <a:tr h="2013873">
                <a:tc>
                  <a:txBody>
                    <a:bodyPr/>
                    <a:lstStyle/>
                    <a:p>
                      <a:r>
                        <a:rPr lang="en-US" sz="2400" dirty="0"/>
                        <a:t>C</a:t>
                      </a:r>
                    </a:p>
                  </a:txBody>
                  <a:tcPr marL="122797" marR="122797" marT="61399" marB="61399"/>
                </a:tc>
                <a:tc>
                  <a:txBody>
                    <a:bodyPr/>
                    <a:lstStyle/>
                    <a:p>
                      <a:r>
                        <a:rPr lang="en-US" sz="2400" b="0" i="0" u="none" strike="noStrike" kern="1200" dirty="0">
                          <a:solidFill>
                            <a:schemeClr val="dk1"/>
                          </a:solidFill>
                          <a:effectLst/>
                          <a:latin typeface="+mn-lt"/>
                          <a:ea typeface="+mn-ea"/>
                          <a:cs typeface="+mn-cs"/>
                        </a:rPr>
                        <a:t>You’ve published commercial textbooks in the past but are currently authoring an openly licensed textbook.</a:t>
                      </a:r>
                      <a:endParaRPr lang="en-US" sz="2400" dirty="0"/>
                    </a:p>
                  </a:txBody>
                  <a:tcPr marL="122797" marR="122797" marT="61399" marB="61399"/>
                </a:tc>
                <a:tc>
                  <a:txBody>
                    <a:bodyPr/>
                    <a:lstStyle/>
                    <a:p>
                      <a:r>
                        <a:rPr lang="en-US" sz="2400" b="0" i="0" u="none" strike="noStrike" kern="1200" dirty="0">
                          <a:solidFill>
                            <a:schemeClr val="dk1"/>
                          </a:solidFill>
                          <a:effectLst/>
                          <a:latin typeface="+mn-lt"/>
                          <a:ea typeface="+mn-ea"/>
                          <a:cs typeface="+mn-cs"/>
                        </a:rPr>
                        <a:t>The commercial publisher you previously worked with keeps asking when your open textbook will be published.</a:t>
                      </a:r>
                      <a:endParaRPr lang="en-US" sz="2400" dirty="0"/>
                    </a:p>
                  </a:txBody>
                  <a:tcPr marL="122797" marR="122797" marT="61399" marB="61399"/>
                </a:tc>
                <a:extLst>
                  <a:ext uri="{0D108BD9-81ED-4DB2-BD59-A6C34878D82A}">
                    <a16:rowId xmlns:a16="http://schemas.microsoft.com/office/drawing/2014/main" val="673241445"/>
                  </a:ext>
                </a:extLst>
              </a:tr>
            </a:tbl>
          </a:graphicData>
        </a:graphic>
      </p:graphicFrame>
      <p:sp>
        <p:nvSpPr>
          <p:cNvPr id="5" name="TextBox 4">
            <a:extLst>
              <a:ext uri="{FF2B5EF4-FFF2-40B4-BE49-F238E27FC236}">
                <a16:creationId xmlns:a16="http://schemas.microsoft.com/office/drawing/2014/main" id="{ACB3B6ED-AE5B-1EF2-9AF0-069883B553B6}"/>
              </a:ext>
            </a:extLst>
          </p:cNvPr>
          <p:cNvSpPr txBox="1"/>
          <p:nvPr/>
        </p:nvSpPr>
        <p:spPr>
          <a:xfrm>
            <a:off x="643466" y="6150114"/>
            <a:ext cx="10905067" cy="707886"/>
          </a:xfrm>
          <a:prstGeom prst="rect">
            <a:avLst/>
          </a:prstGeom>
          <a:noFill/>
        </p:spPr>
        <p:txBody>
          <a:bodyPr wrap="square" rtlCol="0">
            <a:spAutoFit/>
          </a:bodyPr>
          <a:lstStyle/>
          <a:p>
            <a:r>
              <a:rPr lang="en-US" sz="4000" b="1" i="0" u="none" strike="noStrike" dirty="0">
                <a:solidFill>
                  <a:srgbClr val="3D4594"/>
                </a:solidFill>
                <a:effectLst/>
                <a:latin typeface="Roboto Slab" pitchFamily="2" charset="0"/>
              </a:rPr>
              <a:t> https://chooser-beta.creativecommons.org/</a:t>
            </a:r>
            <a:endParaRPr lang="en-US" sz="4000" dirty="0"/>
          </a:p>
        </p:txBody>
      </p:sp>
      <p:sp>
        <p:nvSpPr>
          <p:cNvPr id="2" name="Title 1">
            <a:extLst>
              <a:ext uri="{FF2B5EF4-FFF2-40B4-BE49-F238E27FC236}">
                <a16:creationId xmlns:a16="http://schemas.microsoft.com/office/drawing/2014/main" id="{4A6D0AF4-D13F-43B6-E4AF-59586C90D9C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Group Activity: Scenario</a:t>
            </a:r>
          </a:p>
        </p:txBody>
      </p:sp>
    </p:spTree>
    <p:extLst>
      <p:ext uri="{BB962C8B-B14F-4D97-AF65-F5344CB8AC3E}">
        <p14:creationId xmlns:p14="http://schemas.microsoft.com/office/powerpoint/2010/main" val="448653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AAE70-1B70-67D0-C047-65C372178F38}"/>
              </a:ext>
            </a:extLst>
          </p:cNvPr>
          <p:cNvSpPr>
            <a:spLocks noGrp="1"/>
          </p:cNvSpPr>
          <p:nvPr>
            <p:ph idx="1"/>
          </p:nvPr>
        </p:nvSpPr>
        <p:spPr>
          <a:xfrm>
            <a:off x="838200" y="1253331"/>
            <a:ext cx="10515600" cy="4351338"/>
          </a:xfrm>
        </p:spPr>
        <p:txBody>
          <a:bodyPr>
            <a:normAutofit/>
          </a:bodyPr>
          <a:lstStyle/>
          <a:p>
            <a:pPr marL="0" indent="0">
              <a:buNone/>
            </a:pPr>
            <a:endParaRPr lang="en-US" sz="6600" dirty="0"/>
          </a:p>
          <a:p>
            <a:pPr marL="0" indent="0">
              <a:buNone/>
            </a:pPr>
            <a:endParaRPr lang="en-US" sz="6600" dirty="0"/>
          </a:p>
          <a:p>
            <a:pPr marL="0" indent="0">
              <a:buNone/>
            </a:pPr>
            <a:r>
              <a:rPr lang="en-US" sz="5400" b="1" dirty="0">
                <a:solidFill>
                  <a:schemeClr val="accent1"/>
                </a:solidFill>
              </a:rPr>
              <a:t>Which licence did you choose? Why?</a:t>
            </a:r>
          </a:p>
        </p:txBody>
      </p:sp>
      <p:sp>
        <p:nvSpPr>
          <p:cNvPr id="6" name="Title 5">
            <a:extLst>
              <a:ext uri="{FF2B5EF4-FFF2-40B4-BE49-F238E27FC236}">
                <a16:creationId xmlns:a16="http://schemas.microsoft.com/office/drawing/2014/main" id="{6A6BB4C4-4F5A-C84D-91DC-1D2D7D61022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Group Activity: Group Discussion</a:t>
            </a:r>
          </a:p>
        </p:txBody>
      </p:sp>
    </p:spTree>
    <p:extLst>
      <p:ext uri="{BB962C8B-B14F-4D97-AF65-F5344CB8AC3E}">
        <p14:creationId xmlns:p14="http://schemas.microsoft.com/office/powerpoint/2010/main" val="4020065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Pine trees covered in snow">
            <a:extLst>
              <a:ext uri="{FF2B5EF4-FFF2-40B4-BE49-F238E27FC236}">
                <a16:creationId xmlns:a16="http://schemas.microsoft.com/office/drawing/2014/main" id="{CD754AB5-738F-6E2C-FACE-AB743044F3EB}"/>
              </a:ext>
            </a:extLst>
          </p:cNvPr>
          <p:cNvPicPr>
            <a:picLocks noGrp="1" noChangeAspect="1"/>
          </p:cNvPicPr>
          <p:nvPr>
            <p:ph idx="1"/>
          </p:nvPr>
        </p:nvPicPr>
        <p:blipFill>
          <a:blip r:embed="rId3"/>
          <a:srcRect t="15730"/>
          <a:stretch/>
        </p:blipFill>
        <p:spPr>
          <a:xfrm>
            <a:off x="20" y="10"/>
            <a:ext cx="12191980" cy="6857990"/>
          </a:xfrm>
          <a:prstGeom prst="rect">
            <a:avLst/>
          </a:prstGeom>
        </p:spPr>
      </p:pic>
      <p:sp>
        <p:nvSpPr>
          <p:cNvPr id="10"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A06B03-6EE0-04B6-CED1-37555398CAD2}"/>
              </a:ext>
            </a:extLst>
          </p:cNvPr>
          <p:cNvSpPr>
            <a:spLocks noGrp="1"/>
          </p:cNvSpPr>
          <p:nvPr>
            <p:ph type="title"/>
          </p:nvPr>
        </p:nvSpPr>
        <p:spPr>
          <a:xfrm>
            <a:off x="1771650" y="5254391"/>
            <a:ext cx="8867012" cy="774934"/>
          </a:xfrm>
          <a:noFill/>
        </p:spPr>
        <p:txBody>
          <a:bodyPr vert="horz" lIns="91440" tIns="45720" rIns="91440" bIns="45720" rtlCol="0" anchor="ctr">
            <a:normAutofit/>
          </a:bodyPr>
          <a:lstStyle/>
          <a:p>
            <a:pPr algn="ctr"/>
            <a:r>
              <a:rPr lang="en-US" sz="4000" dirty="0">
                <a:solidFill>
                  <a:srgbClr val="FFFFFF"/>
                </a:solidFill>
              </a:rPr>
              <a:t>5-minute break</a:t>
            </a:r>
          </a:p>
        </p:txBody>
      </p:sp>
    </p:spTree>
    <p:extLst>
      <p:ext uri="{BB962C8B-B14F-4D97-AF65-F5344CB8AC3E}">
        <p14:creationId xmlns:p14="http://schemas.microsoft.com/office/powerpoint/2010/main" val="1653094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1D99FD-D83D-77FC-687C-AC326D672B42}"/>
              </a:ext>
            </a:extLst>
          </p:cNvPr>
          <p:cNvSpPr>
            <a:spLocks noGrp="1"/>
          </p:cNvSpPr>
          <p:nvPr>
            <p:ph type="title"/>
          </p:nvPr>
        </p:nvSpPr>
        <p:spPr/>
        <p:txBody>
          <a:bodyPr/>
          <a:lstStyle/>
          <a:p>
            <a:r>
              <a:rPr lang="en-US" dirty="0"/>
              <a:t>Finding Creative Commons Material</a:t>
            </a:r>
          </a:p>
        </p:txBody>
      </p:sp>
    </p:spTree>
    <p:extLst>
      <p:ext uri="{BB962C8B-B14F-4D97-AF65-F5344CB8AC3E}">
        <p14:creationId xmlns:p14="http://schemas.microsoft.com/office/powerpoint/2010/main" val="1018090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web page&#10;&#10;Description automatically generated">
            <a:hlinkClick r:id="rId3"/>
            <a:extLst>
              <a:ext uri="{FF2B5EF4-FFF2-40B4-BE49-F238E27FC236}">
                <a16:creationId xmlns:a16="http://schemas.microsoft.com/office/drawing/2014/main" id="{263653C4-B5C5-F604-C077-AB0CD207615E}"/>
              </a:ext>
            </a:extLst>
          </p:cNvPr>
          <p:cNvPicPr>
            <a:picLocks noGrp="1" noChangeAspect="1"/>
          </p:cNvPicPr>
          <p:nvPr>
            <p:ph sz="half" idx="2"/>
          </p:nvPr>
        </p:nvPicPr>
        <p:blipFill rotWithShape="1">
          <a:blip r:embed="rId4"/>
          <a:srcRect l="-195" t="156" r="195" b="43910"/>
          <a:stretch/>
        </p:blipFill>
        <p:spPr>
          <a:xfrm>
            <a:off x="-14288" y="0"/>
            <a:ext cx="12191980" cy="6857990"/>
          </a:xfrm>
          <a:noFill/>
        </p:spPr>
      </p:pic>
      <p:sp>
        <p:nvSpPr>
          <p:cNvPr id="3" name="Title 2">
            <a:extLst>
              <a:ext uri="{FF2B5EF4-FFF2-40B4-BE49-F238E27FC236}">
                <a16:creationId xmlns:a16="http://schemas.microsoft.com/office/drawing/2014/main" id="{18CDFC0C-26B8-2D30-7006-28FEA228E079}"/>
              </a:ext>
            </a:extLst>
          </p:cNvPr>
          <p:cNvSpPr>
            <a:spLocks noGrp="1"/>
          </p:cNvSpPr>
          <p:nvPr>
            <p:ph type="title"/>
          </p:nvPr>
        </p:nvSpPr>
        <p:spPr>
          <a:xfrm>
            <a:off x="1056000" y="-684000"/>
            <a:ext cx="10080000" cy="684000"/>
          </a:xfrm>
        </p:spPr>
        <p:txBody>
          <a:bodyPr vert="horz" lIns="91440" tIns="45720" rIns="91440" bIns="45720" rtlCol="0" anchor="b" anchorCtr="0">
            <a:noAutofit/>
          </a:bodyPr>
          <a:lstStyle/>
          <a:p>
            <a:r>
              <a:rPr lang="en-US" dirty="0"/>
              <a:t>TRU Library LibGuide</a:t>
            </a:r>
          </a:p>
        </p:txBody>
      </p:sp>
    </p:spTree>
    <p:extLst>
      <p:ext uri="{BB962C8B-B14F-4D97-AF65-F5344CB8AC3E}">
        <p14:creationId xmlns:p14="http://schemas.microsoft.com/office/powerpoint/2010/main" val="491683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DD658467-E46F-F4D1-3574-AA2FA9DC28D8}"/>
              </a:ext>
            </a:extLst>
          </p:cNvPr>
          <p:cNvPicPr>
            <a:picLocks noGrp="1" noChangeAspect="1"/>
          </p:cNvPicPr>
          <p:nvPr>
            <p:ph sz="quarter" idx="4"/>
          </p:nvPr>
        </p:nvPicPr>
        <p:blipFill>
          <a:blip r:embed="rId3"/>
          <a:stretch>
            <a:fillRect/>
          </a:stretch>
        </p:blipFill>
        <p:spPr>
          <a:xfrm>
            <a:off x="6350793" y="955522"/>
            <a:ext cx="4824413" cy="2502249"/>
          </a:xfrm>
          <a:ln>
            <a:noFill/>
          </a:ln>
        </p:spPr>
      </p:pic>
      <p:sp>
        <p:nvSpPr>
          <p:cNvPr id="4" name="Title 3">
            <a:extLst>
              <a:ext uri="{FF2B5EF4-FFF2-40B4-BE49-F238E27FC236}">
                <a16:creationId xmlns:a16="http://schemas.microsoft.com/office/drawing/2014/main" id="{AE96B1F7-A650-40F5-958C-600FE36F49BA}"/>
              </a:ext>
            </a:extLst>
          </p:cNvPr>
          <p:cNvSpPr>
            <a:spLocks noGrp="1"/>
          </p:cNvSpPr>
          <p:nvPr>
            <p:ph type="title"/>
          </p:nvPr>
        </p:nvSpPr>
        <p:spPr>
          <a:xfrm>
            <a:off x="258994" y="136998"/>
            <a:ext cx="10080000" cy="684000"/>
          </a:xfrm>
        </p:spPr>
        <p:txBody>
          <a:bodyPr/>
          <a:lstStyle/>
          <a:p>
            <a:r>
              <a:rPr lang="en-US" dirty="0"/>
              <a:t>Finding CC Material</a:t>
            </a:r>
          </a:p>
        </p:txBody>
      </p:sp>
      <p:pic>
        <p:nvPicPr>
          <p:cNvPr id="8" name="Content Placeholder 7" descr="Screenshot of Flickr showing how to limit searches to CC licences">
            <a:extLst>
              <a:ext uri="{FF2B5EF4-FFF2-40B4-BE49-F238E27FC236}">
                <a16:creationId xmlns:a16="http://schemas.microsoft.com/office/drawing/2014/main" id="{5F7AAB5C-B6D2-429D-A6CF-7E80AF06F6A4}"/>
              </a:ext>
            </a:extLst>
          </p:cNvPr>
          <p:cNvPicPr>
            <a:picLocks noGrp="1" noChangeAspect="1"/>
          </p:cNvPicPr>
          <p:nvPr>
            <p:ph sz="half" idx="2"/>
          </p:nvPr>
        </p:nvPicPr>
        <p:blipFill>
          <a:blip r:embed="rId4"/>
          <a:stretch>
            <a:fillRect/>
          </a:stretch>
        </p:blipFill>
        <p:spPr>
          <a:xfrm>
            <a:off x="645932" y="1025649"/>
            <a:ext cx="4824412" cy="2306946"/>
          </a:xfrm>
        </p:spPr>
      </p:pic>
      <p:sp>
        <p:nvSpPr>
          <p:cNvPr id="11" name="Oval 10">
            <a:extLst>
              <a:ext uri="{FF2B5EF4-FFF2-40B4-BE49-F238E27FC236}">
                <a16:creationId xmlns:a16="http://schemas.microsoft.com/office/drawing/2014/main" id="{DD3459B8-35FE-D127-EE5B-184CD82D86E3}"/>
              </a:ext>
              <a:ext uri="{C183D7F6-B498-43B3-948B-1728B52AA6E4}">
                <adec:decorative xmlns:adec="http://schemas.microsoft.com/office/drawing/2017/decorative" val="1"/>
              </a:ext>
            </a:extLst>
          </p:cNvPr>
          <p:cNvSpPr/>
          <p:nvPr/>
        </p:nvSpPr>
        <p:spPr>
          <a:xfrm>
            <a:off x="264932" y="1455222"/>
            <a:ext cx="2743200" cy="17526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FD01C2C-7BA7-7E99-70B1-1B9736D90D7F}"/>
              </a:ext>
              <a:ext uri="{C183D7F6-B498-43B3-948B-1728B52AA6E4}">
                <adec:decorative xmlns:adec="http://schemas.microsoft.com/office/drawing/2017/decorative" val="1"/>
              </a:ext>
            </a:extLst>
          </p:cNvPr>
          <p:cNvSpPr/>
          <p:nvPr/>
        </p:nvSpPr>
        <p:spPr>
          <a:xfrm>
            <a:off x="7753598" y="1371231"/>
            <a:ext cx="990600" cy="304800"/>
          </a:xfrm>
          <a:prstGeom prst="ellipse">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5" name="Oval 14">
            <a:extLst>
              <a:ext uri="{FF2B5EF4-FFF2-40B4-BE49-F238E27FC236}">
                <a16:creationId xmlns:a16="http://schemas.microsoft.com/office/drawing/2014/main" id="{9E4DEB41-4DA7-C522-99AB-704F28B2F142}"/>
              </a:ext>
              <a:ext uri="{C183D7F6-B498-43B3-948B-1728B52AA6E4}">
                <adec:decorative xmlns:adec="http://schemas.microsoft.com/office/drawing/2017/decorative" val="1"/>
              </a:ext>
            </a:extLst>
          </p:cNvPr>
          <p:cNvSpPr/>
          <p:nvPr/>
        </p:nvSpPr>
        <p:spPr>
          <a:xfrm>
            <a:off x="9963398" y="1371231"/>
            <a:ext cx="990600" cy="304800"/>
          </a:xfrm>
          <a:prstGeom prst="ellipse">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6" name="Oval 15">
            <a:extLst>
              <a:ext uri="{FF2B5EF4-FFF2-40B4-BE49-F238E27FC236}">
                <a16:creationId xmlns:a16="http://schemas.microsoft.com/office/drawing/2014/main" id="{6C4EF76A-1E07-5102-0D2B-D08ED520EAA2}"/>
              </a:ext>
              <a:ext uri="{C183D7F6-B498-43B3-948B-1728B52AA6E4}">
                <adec:decorative xmlns:adec="http://schemas.microsoft.com/office/drawing/2017/decorative" val="1"/>
              </a:ext>
            </a:extLst>
          </p:cNvPr>
          <p:cNvSpPr/>
          <p:nvPr/>
        </p:nvSpPr>
        <p:spPr>
          <a:xfrm>
            <a:off x="7772400" y="2021981"/>
            <a:ext cx="1581397" cy="751527"/>
          </a:xfrm>
          <a:prstGeom prst="ellipse">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7" name="TextBox 16">
            <a:extLst>
              <a:ext uri="{FF2B5EF4-FFF2-40B4-BE49-F238E27FC236}">
                <a16:creationId xmlns:a16="http://schemas.microsoft.com/office/drawing/2014/main" id="{66B0A1D9-9A38-08E0-D91C-1AEF5B2490D0}"/>
              </a:ext>
            </a:extLst>
          </p:cNvPr>
          <p:cNvSpPr txBox="1"/>
          <p:nvPr/>
        </p:nvSpPr>
        <p:spPr>
          <a:xfrm>
            <a:off x="8058398" y="997158"/>
            <a:ext cx="304800" cy="369332"/>
          </a:xfrm>
          <a:prstGeom prst="rect">
            <a:avLst/>
          </a:prstGeom>
          <a:noFill/>
          <a:ln>
            <a:noFill/>
          </a:ln>
        </p:spPr>
        <p:txBody>
          <a:bodyPr wrap="square" rtlCol="0">
            <a:spAutoFit/>
          </a:bodyPr>
          <a:lstStyle/>
          <a:p>
            <a:r>
              <a:rPr lang="en-US" b="1" dirty="0">
                <a:solidFill>
                  <a:srgbClr val="C00000"/>
                </a:solidFill>
              </a:rPr>
              <a:t>1</a:t>
            </a:r>
          </a:p>
        </p:txBody>
      </p:sp>
      <p:sp>
        <p:nvSpPr>
          <p:cNvPr id="18" name="TextBox 17">
            <a:extLst>
              <a:ext uri="{FF2B5EF4-FFF2-40B4-BE49-F238E27FC236}">
                <a16:creationId xmlns:a16="http://schemas.microsoft.com/office/drawing/2014/main" id="{BAA38039-4EB3-A226-33C9-7720031F29AF}"/>
              </a:ext>
            </a:extLst>
          </p:cNvPr>
          <p:cNvSpPr txBox="1"/>
          <p:nvPr/>
        </p:nvSpPr>
        <p:spPr>
          <a:xfrm>
            <a:off x="10840107" y="1181824"/>
            <a:ext cx="304800" cy="369332"/>
          </a:xfrm>
          <a:prstGeom prst="rect">
            <a:avLst/>
          </a:prstGeom>
          <a:noFill/>
          <a:ln>
            <a:noFill/>
          </a:ln>
        </p:spPr>
        <p:txBody>
          <a:bodyPr wrap="square" rtlCol="0">
            <a:spAutoFit/>
          </a:bodyPr>
          <a:lstStyle/>
          <a:p>
            <a:r>
              <a:rPr lang="en-US" b="1" dirty="0">
                <a:solidFill>
                  <a:srgbClr val="C00000"/>
                </a:solidFill>
              </a:rPr>
              <a:t>2</a:t>
            </a:r>
          </a:p>
        </p:txBody>
      </p:sp>
      <p:sp>
        <p:nvSpPr>
          <p:cNvPr id="19" name="TextBox 18">
            <a:extLst>
              <a:ext uri="{FF2B5EF4-FFF2-40B4-BE49-F238E27FC236}">
                <a16:creationId xmlns:a16="http://schemas.microsoft.com/office/drawing/2014/main" id="{7C72E96B-8262-5F47-6CF8-7603532A3ACC}"/>
              </a:ext>
            </a:extLst>
          </p:cNvPr>
          <p:cNvSpPr txBox="1"/>
          <p:nvPr/>
        </p:nvSpPr>
        <p:spPr>
          <a:xfrm>
            <a:off x="9201397" y="1814946"/>
            <a:ext cx="304800" cy="369332"/>
          </a:xfrm>
          <a:prstGeom prst="rect">
            <a:avLst/>
          </a:prstGeom>
          <a:noFill/>
          <a:ln>
            <a:noFill/>
          </a:ln>
        </p:spPr>
        <p:txBody>
          <a:bodyPr wrap="square" rtlCol="0">
            <a:spAutoFit/>
          </a:bodyPr>
          <a:lstStyle/>
          <a:p>
            <a:r>
              <a:rPr lang="en-US" b="1" dirty="0">
                <a:solidFill>
                  <a:srgbClr val="C00000"/>
                </a:solidFill>
              </a:rPr>
              <a:t>3</a:t>
            </a:r>
          </a:p>
        </p:txBody>
      </p:sp>
      <p:pic>
        <p:nvPicPr>
          <p:cNvPr id="20" name="Content Placeholder 8" descr="Screenshot of Google Advanced Search showing how to limit searches to open licences">
            <a:extLst>
              <a:ext uri="{FF2B5EF4-FFF2-40B4-BE49-F238E27FC236}">
                <a16:creationId xmlns:a16="http://schemas.microsoft.com/office/drawing/2014/main" id="{E788DD73-F215-EDD9-A79A-6CF963C3E3B3}"/>
              </a:ext>
            </a:extLst>
          </p:cNvPr>
          <p:cNvPicPr>
            <a:picLocks noChangeAspect="1"/>
          </p:cNvPicPr>
          <p:nvPr/>
        </p:nvPicPr>
        <p:blipFill>
          <a:blip r:embed="rId5"/>
          <a:stretch>
            <a:fillRect/>
          </a:stretch>
        </p:blipFill>
        <p:spPr>
          <a:xfrm>
            <a:off x="6373555" y="3726517"/>
            <a:ext cx="4824412" cy="2754300"/>
          </a:xfrm>
          <a:prstGeom prst="rect">
            <a:avLst/>
          </a:prstGeom>
        </p:spPr>
      </p:pic>
      <p:sp>
        <p:nvSpPr>
          <p:cNvPr id="21" name="Oval 20">
            <a:extLst>
              <a:ext uri="{FF2B5EF4-FFF2-40B4-BE49-F238E27FC236}">
                <a16:creationId xmlns:a16="http://schemas.microsoft.com/office/drawing/2014/main" id="{ADA474A4-9F4D-7F22-6486-78E487292165}"/>
              </a:ext>
              <a:ext uri="{C183D7F6-B498-43B3-948B-1728B52AA6E4}">
                <adec:decorative xmlns:adec="http://schemas.microsoft.com/office/drawing/2017/decorative" val="1"/>
              </a:ext>
            </a:extLst>
          </p:cNvPr>
          <p:cNvSpPr/>
          <p:nvPr/>
        </p:nvSpPr>
        <p:spPr>
          <a:xfrm>
            <a:off x="7848600" y="1366490"/>
            <a:ext cx="762000" cy="304800"/>
          </a:xfrm>
          <a:prstGeom prst="ellipse">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C63658A-4B7A-E9DF-1D14-45C53C340DAA}"/>
              </a:ext>
              <a:ext uri="{C183D7F6-B498-43B3-948B-1728B52AA6E4}">
                <adec:decorative xmlns:adec="http://schemas.microsoft.com/office/drawing/2017/decorative" val="1"/>
              </a:ext>
            </a:extLst>
          </p:cNvPr>
          <p:cNvSpPr/>
          <p:nvPr/>
        </p:nvSpPr>
        <p:spPr>
          <a:xfrm>
            <a:off x="10135506" y="1345844"/>
            <a:ext cx="762000" cy="304800"/>
          </a:xfrm>
          <a:prstGeom prst="ellipse">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713AB16F-C22C-3949-19EF-F216218A5916}"/>
              </a:ext>
              <a:ext uri="{C183D7F6-B498-43B3-948B-1728B52AA6E4}">
                <adec:decorative xmlns:adec="http://schemas.microsoft.com/office/drawing/2017/decorative" val="1"/>
              </a:ext>
            </a:extLst>
          </p:cNvPr>
          <p:cNvSpPr/>
          <p:nvPr/>
        </p:nvSpPr>
        <p:spPr>
          <a:xfrm>
            <a:off x="7753599" y="1952559"/>
            <a:ext cx="1600198" cy="751527"/>
          </a:xfrm>
          <a:prstGeom prst="ellipse">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34C78F2-D72E-F0C1-035F-C3CC711B58FE}"/>
              </a:ext>
            </a:extLst>
          </p:cNvPr>
          <p:cNvSpPr txBox="1"/>
          <p:nvPr/>
        </p:nvSpPr>
        <p:spPr>
          <a:xfrm>
            <a:off x="6381998" y="3451016"/>
            <a:ext cx="4343400" cy="307777"/>
          </a:xfrm>
          <a:prstGeom prst="rect">
            <a:avLst/>
          </a:prstGeom>
          <a:noFill/>
        </p:spPr>
        <p:txBody>
          <a:bodyPr wrap="square" rtlCol="0">
            <a:spAutoFit/>
          </a:bodyPr>
          <a:lstStyle>
            <a:defPPr>
              <a:defRPr lang="en-US"/>
            </a:defPPr>
            <a:lvl1pPr>
              <a:defRPr sz="2800" i="1">
                <a:solidFill>
                  <a:srgbClr val="00B0B9"/>
                </a:solidFill>
                <a:latin typeface="Georgia" panose="02040502050405020303" pitchFamily="18" charset="0"/>
                <a:cs typeface="Arial" panose="020B0604020202020204" pitchFamily="34" charset="0"/>
              </a:defRPr>
            </a:lvl1pPr>
          </a:lstStyle>
          <a:p>
            <a:r>
              <a:rPr lang="en-US" sz="1400" dirty="0"/>
              <a:t>Google: Advanced Search</a:t>
            </a:r>
          </a:p>
        </p:txBody>
      </p:sp>
      <p:sp>
        <p:nvSpPr>
          <p:cNvPr id="25" name="TextBox 24">
            <a:extLst>
              <a:ext uri="{FF2B5EF4-FFF2-40B4-BE49-F238E27FC236}">
                <a16:creationId xmlns:a16="http://schemas.microsoft.com/office/drawing/2014/main" id="{09D23B87-3166-64DD-EE98-8FB81775F86D}"/>
              </a:ext>
            </a:extLst>
          </p:cNvPr>
          <p:cNvSpPr txBox="1"/>
          <p:nvPr/>
        </p:nvSpPr>
        <p:spPr>
          <a:xfrm>
            <a:off x="6337928" y="745915"/>
            <a:ext cx="4343400" cy="307777"/>
          </a:xfrm>
          <a:prstGeom prst="rect">
            <a:avLst/>
          </a:prstGeom>
          <a:noFill/>
        </p:spPr>
        <p:txBody>
          <a:bodyPr wrap="square" rtlCol="0">
            <a:spAutoFit/>
          </a:bodyPr>
          <a:lstStyle>
            <a:defPPr>
              <a:defRPr lang="en-US"/>
            </a:defPPr>
            <a:lvl1pPr>
              <a:defRPr sz="2800" i="1">
                <a:solidFill>
                  <a:srgbClr val="00B0B9"/>
                </a:solidFill>
                <a:latin typeface="Georgia" panose="02040502050405020303" pitchFamily="18" charset="0"/>
                <a:cs typeface="Arial" panose="020B0604020202020204" pitchFamily="34" charset="0"/>
              </a:defRPr>
            </a:lvl1pPr>
          </a:lstStyle>
          <a:p>
            <a:r>
              <a:rPr lang="en-US" sz="1400" dirty="0"/>
              <a:t>Google: Images</a:t>
            </a:r>
          </a:p>
        </p:txBody>
      </p:sp>
      <p:pic>
        <p:nvPicPr>
          <p:cNvPr id="29" name="Picture 28" descr="A screenshot of a website&#10;&#10;Description automatically generated">
            <a:extLst>
              <a:ext uri="{FF2B5EF4-FFF2-40B4-BE49-F238E27FC236}">
                <a16:creationId xmlns:a16="http://schemas.microsoft.com/office/drawing/2014/main" id="{8F7717E1-597F-6531-E2CA-6A9E524960AF}"/>
              </a:ext>
            </a:extLst>
          </p:cNvPr>
          <p:cNvPicPr>
            <a:picLocks noChangeAspect="1"/>
          </p:cNvPicPr>
          <p:nvPr/>
        </p:nvPicPr>
        <p:blipFill>
          <a:blip r:embed="rId6"/>
          <a:stretch>
            <a:fillRect/>
          </a:stretch>
        </p:blipFill>
        <p:spPr>
          <a:xfrm>
            <a:off x="523846" y="3650179"/>
            <a:ext cx="5377140" cy="2012630"/>
          </a:xfrm>
          <a:prstGeom prst="rect">
            <a:avLst/>
          </a:prstGeom>
        </p:spPr>
      </p:pic>
    </p:spTree>
    <p:extLst>
      <p:ext uri="{BB962C8B-B14F-4D97-AF65-F5344CB8AC3E}">
        <p14:creationId xmlns:p14="http://schemas.microsoft.com/office/powerpoint/2010/main" val="3640866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BE3E-8A65-261F-C68F-9F4EBE7B3164}"/>
              </a:ext>
            </a:extLst>
          </p:cNvPr>
          <p:cNvSpPr>
            <a:spLocks noGrp="1"/>
          </p:cNvSpPr>
          <p:nvPr>
            <p:ph type="title"/>
          </p:nvPr>
        </p:nvSpPr>
        <p:spPr/>
        <p:txBody>
          <a:bodyPr/>
          <a:lstStyle/>
          <a:p>
            <a:r>
              <a:rPr lang="en-US" dirty="0"/>
              <a:t>Finding Open Textbooks</a:t>
            </a:r>
          </a:p>
        </p:txBody>
      </p:sp>
      <p:pic>
        <p:nvPicPr>
          <p:cNvPr id="6" name="Content Placeholder 5" descr="A screenshot of a computer&#10;&#10;Description automatically generated">
            <a:extLst>
              <a:ext uri="{FF2B5EF4-FFF2-40B4-BE49-F238E27FC236}">
                <a16:creationId xmlns:a16="http://schemas.microsoft.com/office/drawing/2014/main" id="{464C70D9-8B8E-C7E1-7010-2402E00AFD49}"/>
              </a:ext>
            </a:extLst>
          </p:cNvPr>
          <p:cNvPicPr>
            <a:picLocks noGrp="1" noChangeAspect="1"/>
          </p:cNvPicPr>
          <p:nvPr>
            <p:ph sz="half" idx="2"/>
          </p:nvPr>
        </p:nvPicPr>
        <p:blipFill>
          <a:blip r:embed="rId3"/>
          <a:stretch>
            <a:fillRect/>
          </a:stretch>
        </p:blipFill>
        <p:spPr>
          <a:xfrm>
            <a:off x="1055688" y="2401156"/>
            <a:ext cx="4824412" cy="3117725"/>
          </a:xfrm>
        </p:spPr>
      </p:pic>
      <p:pic>
        <p:nvPicPr>
          <p:cNvPr id="14" name="Content Placeholder 13" descr="A screenshot of a library&#10;&#10;Description automatically generated">
            <a:extLst>
              <a:ext uri="{FF2B5EF4-FFF2-40B4-BE49-F238E27FC236}">
                <a16:creationId xmlns:a16="http://schemas.microsoft.com/office/drawing/2014/main" id="{448DC86E-6597-D968-9F08-52C7B92F9710}"/>
              </a:ext>
            </a:extLst>
          </p:cNvPr>
          <p:cNvPicPr>
            <a:picLocks noGrp="1" noChangeAspect="1"/>
          </p:cNvPicPr>
          <p:nvPr>
            <p:ph sz="quarter" idx="4"/>
          </p:nvPr>
        </p:nvPicPr>
        <p:blipFill>
          <a:blip r:embed="rId4"/>
          <a:stretch>
            <a:fillRect/>
          </a:stretch>
        </p:blipFill>
        <p:spPr>
          <a:xfrm>
            <a:off x="6364960" y="1940615"/>
            <a:ext cx="4718292" cy="4038808"/>
          </a:xfrm>
        </p:spPr>
      </p:pic>
    </p:spTree>
    <p:extLst>
      <p:ext uri="{BB962C8B-B14F-4D97-AF65-F5344CB8AC3E}">
        <p14:creationId xmlns:p14="http://schemas.microsoft.com/office/powerpoint/2010/main" val="207408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56000" y="864000"/>
            <a:ext cx="10080000" cy="684000"/>
          </a:xfrm>
        </p:spPr>
        <p:txBody>
          <a:bodyPr anchor="t">
            <a:normAutofit/>
          </a:bodyPr>
          <a:lstStyle/>
          <a:p>
            <a:r>
              <a:rPr lang="en-US" dirty="0"/>
              <a:t>Today’s Learning Outcomes</a:t>
            </a:r>
          </a:p>
        </p:txBody>
      </p:sp>
      <p:sp>
        <p:nvSpPr>
          <p:cNvPr id="7" name="Content Placeholder 2"/>
          <p:cNvSpPr>
            <a:spLocks noGrp="1"/>
          </p:cNvSpPr>
          <p:nvPr>
            <p:ph sz="half" idx="2"/>
          </p:nvPr>
        </p:nvSpPr>
        <p:spPr>
          <a:xfrm>
            <a:off x="1056000" y="1800000"/>
            <a:ext cx="4824000" cy="4320000"/>
          </a:xfrm>
        </p:spPr>
        <p:txBody>
          <a:bodyPr vert="horz" lIns="91440" tIns="45720" rIns="91440" bIns="45720" rtlCol="0">
            <a:normAutofit/>
          </a:bodyPr>
          <a:lstStyle/>
          <a:p>
            <a:pPr marL="342900" indent="-342900" fontAlgn="base">
              <a:lnSpc>
                <a:spcPct val="100000"/>
              </a:lnSpc>
              <a:buFont typeface="Arial" panose="020B0604020202020204" pitchFamily="34" charset="0"/>
              <a:buChar char="•"/>
            </a:pPr>
            <a:r>
              <a:rPr lang="en-US" sz="2000" dirty="0"/>
              <a:t>Explain the basic principles of copyright law and context that led to Creative Commons</a:t>
            </a:r>
          </a:p>
          <a:p>
            <a:pPr marL="342900" indent="-342900">
              <a:lnSpc>
                <a:spcPct val="100000"/>
              </a:lnSpc>
              <a:buFont typeface="Arial" panose="020B0604020202020204" pitchFamily="34" charset="0"/>
              <a:buChar char="•"/>
            </a:pPr>
            <a:r>
              <a:rPr lang="en-US" sz="2000" dirty="0"/>
              <a:t>Differentiate and apply Creative Common licences</a:t>
            </a:r>
          </a:p>
          <a:p>
            <a:pPr marL="342900" indent="-342900">
              <a:lnSpc>
                <a:spcPct val="100000"/>
              </a:lnSpc>
              <a:buFont typeface="Arial" panose="020B0604020202020204" pitchFamily="34" charset="0"/>
              <a:buChar char="•"/>
            </a:pPr>
            <a:r>
              <a:rPr lang="en-US" sz="2000" dirty="0"/>
              <a:t>Find, use and attribute Creative Commons licensed works</a:t>
            </a:r>
          </a:p>
          <a:p>
            <a:pPr marL="342900" indent="-342900">
              <a:lnSpc>
                <a:spcPct val="100000"/>
              </a:lnSpc>
              <a:buFont typeface="Arial" panose="020B0604020202020204" pitchFamily="34" charset="0"/>
              <a:buChar char="•"/>
            </a:pPr>
            <a:r>
              <a:rPr lang="en-US" sz="2000" dirty="0"/>
              <a:t>Advocate for open licensing and OER</a:t>
            </a:r>
          </a:p>
        </p:txBody>
      </p:sp>
      <p:pic>
        <p:nvPicPr>
          <p:cNvPr id="6" name="Content Placeholder 5" descr="A light bulb in a purple circle&#10;&#10;Description automatically generated">
            <a:extLst>
              <a:ext uri="{FF2B5EF4-FFF2-40B4-BE49-F238E27FC236}">
                <a16:creationId xmlns:a16="http://schemas.microsoft.com/office/drawing/2014/main" id="{00327769-4E81-C64B-DF1A-BF0A8DA6ED8B}"/>
              </a:ext>
            </a:extLst>
          </p:cNvPr>
          <p:cNvPicPr>
            <a:picLocks noGrp="1" noChangeAspect="1"/>
          </p:cNvPicPr>
          <p:nvPr>
            <p:ph sz="quarter" idx="4"/>
          </p:nvPr>
        </p:nvPicPr>
        <p:blipFill>
          <a:blip r:embed="rId3"/>
          <a:stretch>
            <a:fillRect/>
          </a:stretch>
        </p:blipFill>
        <p:spPr>
          <a:xfrm>
            <a:off x="6575838" y="1800000"/>
            <a:ext cx="4296328" cy="4320000"/>
          </a:xfrm>
          <a:noFill/>
        </p:spPr>
      </p:pic>
      <p:sp>
        <p:nvSpPr>
          <p:cNvPr id="9" name="TextBox 8">
            <a:extLst>
              <a:ext uri="{FF2B5EF4-FFF2-40B4-BE49-F238E27FC236}">
                <a16:creationId xmlns:a16="http://schemas.microsoft.com/office/drawing/2014/main" id="{9F931CC7-FFA3-40E3-B761-EC174F921774}"/>
              </a:ext>
            </a:extLst>
          </p:cNvPr>
          <p:cNvSpPr txBox="1"/>
          <p:nvPr/>
        </p:nvSpPr>
        <p:spPr>
          <a:xfrm>
            <a:off x="6096000" y="6569914"/>
            <a:ext cx="6083400" cy="261610"/>
          </a:xfrm>
          <a:prstGeom prst="rect">
            <a:avLst/>
          </a:prstGeom>
          <a:noFill/>
        </p:spPr>
        <p:txBody>
          <a:bodyPr wrap="square" rtlCol="0">
            <a:spAutoFit/>
          </a:bodyPr>
          <a:lstStyle/>
          <a:p>
            <a:pPr algn="r"/>
            <a:r>
              <a:rPr lang="en-US" sz="1100" b="0" i="0" dirty="0">
                <a:solidFill>
                  <a:srgbClr val="0000FF"/>
                </a:solidFill>
                <a:effectLst/>
                <a:latin typeface="Open Sans" panose="020B0606030504020204" pitchFamily="34" charset="0"/>
                <a:hlinkClick r:id="rId4"/>
              </a:rPr>
              <a:t>"Learning Outcomes"</a:t>
            </a:r>
            <a:r>
              <a:rPr lang="en-US" sz="1100" b="0" i="0" dirty="0">
                <a:solidFill>
                  <a:srgbClr val="000000"/>
                </a:solidFill>
                <a:effectLst/>
                <a:latin typeface="Open Sans" panose="020B0606030504020204" pitchFamily="34" charset="0"/>
              </a:rPr>
              <a:t> by </a:t>
            </a:r>
            <a:r>
              <a:rPr lang="en-US" sz="1100" b="0" i="0" dirty="0">
                <a:solidFill>
                  <a:srgbClr val="0000FF"/>
                </a:solidFill>
                <a:effectLst/>
                <a:latin typeface="Open Sans" panose="020B0606030504020204" pitchFamily="34" charset="0"/>
              </a:rPr>
              <a:t>EducIcons</a:t>
            </a:r>
            <a:r>
              <a:rPr lang="en-US" sz="1100" b="0" i="0" dirty="0">
                <a:solidFill>
                  <a:srgbClr val="000000"/>
                </a:solidFill>
                <a:effectLst/>
                <a:latin typeface="Open Sans" panose="020B0606030504020204" pitchFamily="34" charset="0"/>
              </a:rPr>
              <a:t>, </a:t>
            </a:r>
            <a:r>
              <a:rPr lang="en-US" sz="1100" b="0" i="0" dirty="0">
                <a:solidFill>
                  <a:srgbClr val="0000FF"/>
                </a:solidFill>
                <a:effectLst/>
                <a:latin typeface="Open Sans" panose="020B0606030504020204" pitchFamily="34" charset="0"/>
              </a:rPr>
              <a:t>Wikimedia Commons</a:t>
            </a:r>
            <a:r>
              <a:rPr lang="en-US" sz="1100" b="0" i="0" dirty="0">
                <a:solidFill>
                  <a:srgbClr val="000000"/>
                </a:solidFill>
                <a:effectLst/>
                <a:latin typeface="Open Sans" panose="020B0606030504020204" pitchFamily="34" charset="0"/>
              </a:rPr>
              <a:t> is licensed under </a:t>
            </a:r>
            <a:r>
              <a:rPr lang="en-US" sz="1100" b="0" i="0" dirty="0">
                <a:solidFill>
                  <a:srgbClr val="0000FF"/>
                </a:solidFill>
                <a:effectLst/>
                <a:latin typeface="Open Sans" panose="020B0606030504020204" pitchFamily="34" charset="0"/>
                <a:hlinkClick r:id="rId5"/>
              </a:rPr>
              <a:t>CC BY-SA 4.0</a:t>
            </a:r>
            <a:endParaRPr lang="en-US" sz="1100" dirty="0"/>
          </a:p>
        </p:txBody>
      </p:sp>
    </p:spTree>
    <p:extLst>
      <p:ext uri="{BB962C8B-B14F-4D97-AF65-F5344CB8AC3E}">
        <p14:creationId xmlns:p14="http://schemas.microsoft.com/office/powerpoint/2010/main" val="1233805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79F3-3CEF-6889-B910-EE09CD7A7B38}"/>
              </a:ext>
            </a:extLst>
          </p:cNvPr>
          <p:cNvSpPr>
            <a:spLocks noGrp="1"/>
          </p:cNvSpPr>
          <p:nvPr>
            <p:ph type="title"/>
          </p:nvPr>
        </p:nvSpPr>
        <p:spPr/>
        <p:txBody>
          <a:bodyPr/>
          <a:lstStyle/>
          <a:p>
            <a:r>
              <a:rPr lang="en-US" dirty="0"/>
              <a:t>Individual Activity: Part 1</a:t>
            </a:r>
          </a:p>
        </p:txBody>
      </p:sp>
      <p:sp>
        <p:nvSpPr>
          <p:cNvPr id="3" name="Content Placeholder 2">
            <a:extLst>
              <a:ext uri="{FF2B5EF4-FFF2-40B4-BE49-F238E27FC236}">
                <a16:creationId xmlns:a16="http://schemas.microsoft.com/office/drawing/2014/main" id="{354540B9-0014-5109-E6D9-4F5A66962FF2}"/>
              </a:ext>
            </a:extLst>
          </p:cNvPr>
          <p:cNvSpPr>
            <a:spLocks noGrp="1"/>
          </p:cNvSpPr>
          <p:nvPr>
            <p:ph idx="1"/>
          </p:nvPr>
        </p:nvSpPr>
        <p:spPr/>
        <p:txBody>
          <a:bodyPr>
            <a:normAutofit fontScale="85000" lnSpcReduction="20000"/>
          </a:bodyPr>
          <a:lstStyle/>
          <a:p>
            <a:pPr marL="342900" indent="-342900" fontAlgn="base">
              <a:buFont typeface="+mj-lt"/>
              <a:buAutoNum type="arabicPeriod"/>
            </a:pPr>
            <a:r>
              <a:rPr lang="en-US" b="0" i="0" u="none" strike="noStrike" dirty="0">
                <a:solidFill>
                  <a:srgbClr val="003E51"/>
                </a:solidFill>
                <a:effectLst/>
                <a:latin typeface="Arial" panose="020B0604020202020204" pitchFamily="34" charset="0"/>
              </a:rPr>
              <a:t>Go to the TRU </a:t>
            </a:r>
            <a:r>
              <a:rPr lang="en-US" dirty="0">
                <a:solidFill>
                  <a:srgbClr val="003E51"/>
                </a:solidFill>
                <a:latin typeface="Arial" panose="020B0604020202020204" pitchFamily="34" charset="0"/>
              </a:rPr>
              <a:t>Library OER LibGuide’s “Find Images, Videos, and More” tab, and select </a:t>
            </a:r>
            <a:r>
              <a:rPr lang="en-US" b="0" i="0" u="none" strike="noStrike" dirty="0">
                <a:solidFill>
                  <a:srgbClr val="003E51"/>
                </a:solidFill>
                <a:effectLst/>
                <a:latin typeface="Arial" panose="020B0604020202020204" pitchFamily="34" charset="0"/>
              </a:rPr>
              <a:t>one of the image repositories to explore</a:t>
            </a:r>
            <a:r>
              <a:rPr lang="en-US" dirty="0">
                <a:solidFill>
                  <a:srgbClr val="003E51"/>
                </a:solidFill>
                <a:latin typeface="Arial" panose="020B0604020202020204" pitchFamily="34" charset="0"/>
              </a:rPr>
              <a:t>. </a:t>
            </a:r>
          </a:p>
          <a:p>
            <a:pPr marL="342900" indent="-342900" algn="l" rtl="0" fontAlgn="base">
              <a:buFont typeface="+mj-lt"/>
              <a:buAutoNum type="arabicPeriod"/>
            </a:pPr>
            <a:r>
              <a:rPr lang="en-US" b="0" i="0" u="none" strike="noStrike" dirty="0">
                <a:solidFill>
                  <a:srgbClr val="003E51"/>
                </a:solidFill>
                <a:effectLst/>
                <a:latin typeface="Arial" panose="020B0604020202020204" pitchFamily="34" charset="0"/>
              </a:rPr>
              <a:t>Find one CC-licensed image related to your discipline that meets the criteria to be an OER. </a:t>
            </a:r>
          </a:p>
          <a:p>
            <a:pPr lvl="1" fontAlgn="base"/>
            <a:r>
              <a:rPr lang="en-US" b="0" i="0" u="none" strike="noStrike" dirty="0">
                <a:solidFill>
                  <a:srgbClr val="003E51"/>
                </a:solidFill>
                <a:effectLst/>
                <a:latin typeface="Arial" panose="020B0604020202020204" pitchFamily="34" charset="0"/>
              </a:rPr>
              <a:t>NOT: Pixabay or Unsplash because they don’t use Creative Commons licences</a:t>
            </a:r>
          </a:p>
          <a:p>
            <a:pPr marL="342900" indent="-342900" algn="l" rtl="0" fontAlgn="base">
              <a:buFont typeface="+mj-lt"/>
              <a:buAutoNum type="arabicPeriod"/>
            </a:pPr>
            <a:r>
              <a:rPr lang="en-US" b="0" i="0" u="none" strike="noStrike" dirty="0">
                <a:solidFill>
                  <a:srgbClr val="003E51"/>
                </a:solidFill>
                <a:effectLst/>
                <a:latin typeface="Arial" panose="020B0604020202020204" pitchFamily="34" charset="0"/>
              </a:rPr>
              <a:t>On your designated </a:t>
            </a:r>
            <a:r>
              <a:rPr lang="en-US" dirty="0">
                <a:solidFill>
                  <a:srgbClr val="003E51"/>
                </a:solidFill>
                <a:latin typeface="Arial" panose="020B0604020202020204" pitchFamily="34" charset="0"/>
              </a:rPr>
              <a:t>Google slide, c</a:t>
            </a:r>
            <a:r>
              <a:rPr lang="en-US" b="0" i="0" u="none" strike="noStrike" dirty="0">
                <a:solidFill>
                  <a:srgbClr val="003E51"/>
                </a:solidFill>
                <a:effectLst/>
                <a:latin typeface="Arial" panose="020B0604020202020204" pitchFamily="34" charset="0"/>
              </a:rPr>
              <a:t>opy and paste the image and the CC licence.</a:t>
            </a:r>
            <a:r>
              <a:rPr lang="en-US" b="0" i="0" dirty="0">
                <a:solidFill>
                  <a:srgbClr val="000000"/>
                </a:solidFill>
                <a:effectLst/>
                <a:latin typeface="Arial" panose="020B0604020202020204" pitchFamily="34" charset="0"/>
              </a:rPr>
              <a:t>​</a:t>
            </a:r>
          </a:p>
          <a:p>
            <a:pPr marL="0" indent="0" algn="l" rtl="0" fontAlgn="base">
              <a:buNone/>
            </a:pPr>
            <a:endParaRPr lang="en-US" sz="4000" b="0" i="0" dirty="0">
              <a:solidFill>
                <a:srgbClr val="000000"/>
              </a:solidFill>
              <a:effectLst/>
              <a:latin typeface="Segoe UI" panose="020B0502040204020203" pitchFamily="34" charset="0"/>
            </a:endParaRPr>
          </a:p>
          <a:p>
            <a:pPr marL="0" indent="0" fontAlgn="base">
              <a:buNone/>
            </a:pPr>
            <a:r>
              <a:rPr lang="en-US" sz="4000" b="1" dirty="0">
                <a:solidFill>
                  <a:srgbClr val="003E51"/>
                </a:solidFill>
                <a:latin typeface="Arial" panose="020B0604020202020204" pitchFamily="34" charset="0"/>
              </a:rPr>
              <a:t>OER LibGuide</a:t>
            </a:r>
            <a:r>
              <a:rPr lang="en-US" sz="4000" b="1" i="0" u="none" strike="noStrike" dirty="0">
                <a:solidFill>
                  <a:srgbClr val="003E51"/>
                </a:solidFill>
                <a:effectLst/>
                <a:latin typeface="Arial" panose="020B0604020202020204" pitchFamily="34" charset="0"/>
              </a:rPr>
              <a:t>: </a:t>
            </a:r>
            <a:r>
              <a:rPr lang="en-US" sz="4000" b="1" i="0" u="none" strike="noStrike" dirty="0">
                <a:solidFill>
                  <a:srgbClr val="003E51"/>
                </a:solidFill>
                <a:effectLst/>
                <a:latin typeface="Arial" panose="020B0604020202020204" pitchFamily="34" charset="0"/>
                <a:hlinkClick r:id="rId3"/>
              </a:rPr>
              <a:t>https://libguides.tru.ca/oer</a:t>
            </a:r>
            <a:r>
              <a:rPr lang="en-US" sz="4000" b="1" i="0" u="none" strike="noStrike" dirty="0">
                <a:solidFill>
                  <a:srgbClr val="003E51"/>
                </a:solidFill>
                <a:effectLst/>
                <a:latin typeface="Arial" panose="020B0604020202020204" pitchFamily="34" charset="0"/>
              </a:rPr>
              <a:t>  </a:t>
            </a:r>
            <a:endParaRPr lang="en-US" sz="4000" dirty="0"/>
          </a:p>
          <a:p>
            <a:pPr marL="0" indent="0" algn="l" rtl="0" fontAlgn="base">
              <a:buNone/>
            </a:pPr>
            <a:endParaRPr lang="en-US" sz="4000" b="0" i="0" dirty="0">
              <a:solidFill>
                <a:srgbClr val="000000"/>
              </a:solidFill>
              <a:effectLst/>
              <a:latin typeface="Segoe UI" panose="020B0502040204020203" pitchFamily="34" charset="0"/>
            </a:endParaRPr>
          </a:p>
          <a:p>
            <a:pPr marL="0" indent="0" algn="l" rtl="0" fontAlgn="base">
              <a:buNone/>
            </a:pPr>
            <a:r>
              <a:rPr lang="en-US" sz="4000" b="1" i="0" u="none" strike="noStrike" dirty="0">
                <a:solidFill>
                  <a:srgbClr val="003E51"/>
                </a:solidFill>
                <a:effectLst/>
                <a:latin typeface="Arial" panose="020B0604020202020204" pitchFamily="34" charset="0"/>
              </a:rPr>
              <a:t>Google slide: </a:t>
            </a:r>
            <a:r>
              <a:rPr lang="en-US" sz="4000" b="1" i="0" u="none" strike="noStrike" dirty="0">
                <a:solidFill>
                  <a:srgbClr val="003E51"/>
                </a:solidFill>
                <a:effectLst/>
                <a:latin typeface="Arial" panose="020B0604020202020204" pitchFamily="34" charset="0"/>
                <a:hlinkClick r:id="rId4"/>
              </a:rPr>
              <a:t>https://bit.ly/412BVi7</a:t>
            </a:r>
            <a:endParaRPr lang="en-US" sz="4000" b="0" i="0" dirty="0">
              <a:solidFill>
                <a:srgbClr val="000000"/>
              </a:solidFill>
              <a:effectLst/>
              <a:latin typeface="Segoe UI" panose="020B0502040204020203" pitchFamily="34" charset="0"/>
            </a:endParaRPr>
          </a:p>
        </p:txBody>
      </p:sp>
      <p:cxnSp>
        <p:nvCxnSpPr>
          <p:cNvPr id="4" name="Straight Connector 3">
            <a:extLst>
              <a:ext uri="{FF2B5EF4-FFF2-40B4-BE49-F238E27FC236}">
                <a16:creationId xmlns:a16="http://schemas.microsoft.com/office/drawing/2014/main" id="{29086D66-A0A7-B2BE-CBCF-2F0F885AC556}"/>
              </a:ext>
              <a:ext uri="{C183D7F6-B498-43B3-948B-1728B52AA6E4}">
                <adec:decorative xmlns:adec="http://schemas.microsoft.com/office/drawing/2017/decorative" val="1"/>
              </a:ext>
            </a:extLst>
          </p:cNvPr>
          <p:cNvCxnSpPr/>
          <p:nvPr/>
        </p:nvCxnSpPr>
        <p:spPr>
          <a:xfrm>
            <a:off x="838200" y="1690688"/>
            <a:ext cx="10515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1965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1D99FD-D83D-77FC-687C-AC326D672B42}"/>
              </a:ext>
            </a:extLst>
          </p:cNvPr>
          <p:cNvSpPr>
            <a:spLocks noGrp="1"/>
          </p:cNvSpPr>
          <p:nvPr>
            <p:ph type="title"/>
          </p:nvPr>
        </p:nvSpPr>
        <p:spPr/>
        <p:txBody>
          <a:bodyPr/>
          <a:lstStyle/>
          <a:p>
            <a:r>
              <a:rPr lang="en-US" dirty="0"/>
              <a:t>Remixing &amp; Adapting CC Material</a:t>
            </a:r>
          </a:p>
        </p:txBody>
      </p:sp>
    </p:spTree>
    <p:extLst>
      <p:ext uri="{BB962C8B-B14F-4D97-AF65-F5344CB8AC3E}">
        <p14:creationId xmlns:p14="http://schemas.microsoft.com/office/powerpoint/2010/main" val="41562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fruit and a smoothie&#10;&#10;Description automatically generated">
            <a:extLst>
              <a:ext uri="{FF2B5EF4-FFF2-40B4-BE49-F238E27FC236}">
                <a16:creationId xmlns:a16="http://schemas.microsoft.com/office/drawing/2014/main" id="{FC8C23D0-DEF7-2D14-D062-306EC2DF7687}"/>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b="19"/>
          <a:stretch/>
        </p:blipFill>
        <p:spPr>
          <a:xfrm>
            <a:off x="476250" y="266507"/>
            <a:ext cx="11239500" cy="6323398"/>
          </a:xfrm>
          <a:prstGeom prst="rect">
            <a:avLst/>
          </a:prstGeom>
        </p:spPr>
      </p:pic>
      <p:sp>
        <p:nvSpPr>
          <p:cNvPr id="11" name="TextBox 10">
            <a:extLst>
              <a:ext uri="{FF2B5EF4-FFF2-40B4-BE49-F238E27FC236}">
                <a16:creationId xmlns:a16="http://schemas.microsoft.com/office/drawing/2014/main" id="{E37CBBD4-E458-4F76-A40C-E33E29C5EA73}"/>
              </a:ext>
            </a:extLst>
          </p:cNvPr>
          <p:cNvSpPr txBox="1"/>
          <p:nvPr/>
        </p:nvSpPr>
        <p:spPr>
          <a:xfrm>
            <a:off x="6878472" y="266507"/>
            <a:ext cx="3835021" cy="646331"/>
          </a:xfrm>
          <a:prstGeom prst="rect">
            <a:avLst/>
          </a:prstGeom>
          <a:noFill/>
        </p:spPr>
        <p:txBody>
          <a:bodyPr wrap="square" rtlCol="0">
            <a:spAutoFit/>
          </a:bodyPr>
          <a:lstStyle/>
          <a:p>
            <a:pPr algn="ctr"/>
            <a:r>
              <a:rPr lang="en-US" sz="3600" b="1" dirty="0"/>
              <a:t>Collections</a:t>
            </a:r>
          </a:p>
        </p:txBody>
      </p:sp>
      <p:sp>
        <p:nvSpPr>
          <p:cNvPr id="12" name="TextBox 11">
            <a:extLst>
              <a:ext uri="{FF2B5EF4-FFF2-40B4-BE49-F238E27FC236}">
                <a16:creationId xmlns:a16="http://schemas.microsoft.com/office/drawing/2014/main" id="{AF4A9C5D-2CA2-A33F-FAEC-A78FF6EEDF55}"/>
              </a:ext>
            </a:extLst>
          </p:cNvPr>
          <p:cNvSpPr txBox="1"/>
          <p:nvPr/>
        </p:nvSpPr>
        <p:spPr>
          <a:xfrm>
            <a:off x="1175982" y="266507"/>
            <a:ext cx="3835021" cy="646331"/>
          </a:xfrm>
          <a:prstGeom prst="rect">
            <a:avLst/>
          </a:prstGeom>
          <a:noFill/>
        </p:spPr>
        <p:txBody>
          <a:bodyPr wrap="square" rtlCol="0">
            <a:spAutoFit/>
          </a:bodyPr>
          <a:lstStyle/>
          <a:p>
            <a:pPr algn="ctr"/>
            <a:r>
              <a:rPr lang="en-US" sz="3600" b="1" dirty="0"/>
              <a:t>Adaptations</a:t>
            </a:r>
          </a:p>
        </p:txBody>
      </p:sp>
      <p:sp>
        <p:nvSpPr>
          <p:cNvPr id="2" name="Title 1">
            <a:extLst>
              <a:ext uri="{FF2B5EF4-FFF2-40B4-BE49-F238E27FC236}">
                <a16:creationId xmlns:a16="http://schemas.microsoft.com/office/drawing/2014/main" id="{1F0517C0-6BD8-35BD-4EDC-41AAE08BAB8C}"/>
              </a:ext>
            </a:extLst>
          </p:cNvPr>
          <p:cNvSpPr>
            <a:spLocks noGrp="1"/>
          </p:cNvSpPr>
          <p:nvPr>
            <p:ph type="title" idx="4294967295"/>
          </p:nvPr>
        </p:nvSpPr>
        <p:spPr>
          <a:xfrm>
            <a:off x="838200" y="-800768"/>
            <a:ext cx="10515600" cy="800768"/>
          </a:xfrm>
        </p:spPr>
        <p:txBody>
          <a:bodyPr vert="horz" lIns="91440" tIns="45720" rIns="91440" bIns="45720" rtlCol="0" anchor="b" anchorCtr="0">
            <a:noAutofit/>
          </a:bodyPr>
          <a:lstStyle/>
          <a:p>
            <a:r>
              <a:rPr lang="en-US" dirty="0"/>
              <a:t>Adaptations vs Collections</a:t>
            </a:r>
          </a:p>
        </p:txBody>
      </p:sp>
    </p:spTree>
    <p:extLst>
      <p:ext uri="{BB962C8B-B14F-4D97-AF65-F5344CB8AC3E}">
        <p14:creationId xmlns:p14="http://schemas.microsoft.com/office/powerpoint/2010/main" val="1451958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fruit and a smoothie&#10;&#10;Description automatically generated">
            <a:extLst>
              <a:ext uri="{FF2B5EF4-FFF2-40B4-BE49-F238E27FC236}">
                <a16:creationId xmlns:a16="http://schemas.microsoft.com/office/drawing/2014/main" id="{FC8C23D0-DEF7-2D14-D062-306EC2DF7687}"/>
              </a:ext>
            </a:extLst>
          </p:cNvPr>
          <p:cNvPicPr>
            <a:picLocks noGrp="1" noChangeAspect="1"/>
          </p:cNvPicPr>
          <p:nvPr>
            <p:ph idx="4294967295"/>
          </p:nvPr>
        </p:nvPicPr>
        <p:blipFill>
          <a:blip r:embed="rId3">
            <a:alphaModFix amt="20000"/>
            <a:extLst>
              <a:ext uri="{28A0092B-C50C-407E-A947-70E740481C1C}">
                <a14:useLocalDpi xmlns:a14="http://schemas.microsoft.com/office/drawing/2010/main" val="0"/>
              </a:ext>
            </a:extLst>
          </a:blip>
          <a:srcRect b="19"/>
          <a:stretch/>
        </p:blipFill>
        <p:spPr>
          <a:xfrm>
            <a:off x="476250" y="266507"/>
            <a:ext cx="11239500" cy="6323398"/>
          </a:xfrm>
          <a:prstGeom prst="rect">
            <a:avLst/>
          </a:prstGeom>
        </p:spPr>
      </p:pic>
      <p:sp>
        <p:nvSpPr>
          <p:cNvPr id="11" name="TextBox 10">
            <a:extLst>
              <a:ext uri="{FF2B5EF4-FFF2-40B4-BE49-F238E27FC236}">
                <a16:creationId xmlns:a16="http://schemas.microsoft.com/office/drawing/2014/main" id="{E37CBBD4-E458-4F76-A40C-E33E29C5EA73}"/>
              </a:ext>
            </a:extLst>
          </p:cNvPr>
          <p:cNvSpPr txBox="1"/>
          <p:nvPr/>
        </p:nvSpPr>
        <p:spPr>
          <a:xfrm>
            <a:off x="6878472" y="266507"/>
            <a:ext cx="3835021" cy="646331"/>
          </a:xfrm>
          <a:prstGeom prst="rect">
            <a:avLst/>
          </a:prstGeom>
          <a:noFill/>
        </p:spPr>
        <p:txBody>
          <a:bodyPr wrap="square" rtlCol="0">
            <a:spAutoFit/>
          </a:bodyPr>
          <a:lstStyle/>
          <a:p>
            <a:pPr algn="ctr"/>
            <a:r>
              <a:rPr lang="en-US" sz="3600" b="1" dirty="0"/>
              <a:t>Collections</a:t>
            </a:r>
          </a:p>
        </p:txBody>
      </p:sp>
      <p:sp>
        <p:nvSpPr>
          <p:cNvPr id="12" name="TextBox 11">
            <a:extLst>
              <a:ext uri="{FF2B5EF4-FFF2-40B4-BE49-F238E27FC236}">
                <a16:creationId xmlns:a16="http://schemas.microsoft.com/office/drawing/2014/main" id="{AF4A9C5D-2CA2-A33F-FAEC-A78FF6EEDF55}"/>
              </a:ext>
            </a:extLst>
          </p:cNvPr>
          <p:cNvSpPr txBox="1"/>
          <p:nvPr/>
        </p:nvSpPr>
        <p:spPr>
          <a:xfrm>
            <a:off x="1175982" y="266507"/>
            <a:ext cx="3835021" cy="646331"/>
          </a:xfrm>
          <a:prstGeom prst="rect">
            <a:avLst/>
          </a:prstGeom>
          <a:noFill/>
        </p:spPr>
        <p:txBody>
          <a:bodyPr wrap="square" rtlCol="0">
            <a:spAutoFit/>
          </a:bodyPr>
          <a:lstStyle/>
          <a:p>
            <a:pPr algn="ctr"/>
            <a:r>
              <a:rPr lang="en-US" sz="3600" b="1" dirty="0"/>
              <a:t>Adaptations</a:t>
            </a:r>
          </a:p>
        </p:txBody>
      </p:sp>
      <p:sp>
        <p:nvSpPr>
          <p:cNvPr id="2" name="TextBox 1">
            <a:extLst>
              <a:ext uri="{FF2B5EF4-FFF2-40B4-BE49-F238E27FC236}">
                <a16:creationId xmlns:a16="http://schemas.microsoft.com/office/drawing/2014/main" id="{E7B52DC4-42B7-A996-5832-0F23B2C08501}"/>
              </a:ext>
            </a:extLst>
          </p:cNvPr>
          <p:cNvSpPr txBox="1"/>
          <p:nvPr/>
        </p:nvSpPr>
        <p:spPr>
          <a:xfrm>
            <a:off x="838200" y="1066800"/>
            <a:ext cx="4800600"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Licensing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Original CC-license continues to apply to an adapted work, even after it has been adapted.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If the original underlying work is licensed with:</a:t>
            </a:r>
          </a:p>
          <a:p>
            <a:pPr lvl="1">
              <a:buFont typeface="Arial" panose="020B0604020202020204" pitchFamily="34" charset="0"/>
              <a:buChar char="•"/>
            </a:pPr>
            <a:r>
              <a:rPr lang="en-US"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NoDerivatives (ND)</a:t>
            </a:r>
            <a:r>
              <a:rPr lang="en-US"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you can make and use changes privately, but you cannot share your adaptation with others</a:t>
            </a:r>
          </a:p>
          <a:p>
            <a:pPr lvl="1">
              <a:buFont typeface="Arial" panose="020B0604020202020204" pitchFamily="34" charset="0"/>
              <a:buChar char="•"/>
            </a:pPr>
            <a:r>
              <a:rPr lang="en-US"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NonCommercial</a:t>
            </a:r>
            <a:r>
              <a:rPr lang="en-US"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you may want to use NC element too, to make downstream reuse easier</a:t>
            </a:r>
          </a:p>
          <a:p>
            <a:pPr lvl="1">
              <a:buFont typeface="Arial" panose="020B0604020202020204" pitchFamily="34" charset="0"/>
              <a:buChar char="•"/>
            </a:pPr>
            <a:r>
              <a:rPr lang="en-US"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ShareAlike (SA):</a:t>
            </a:r>
            <a:r>
              <a:rPr lang="en-US"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you must use the same licence as the original</a:t>
            </a:r>
          </a:p>
          <a:p>
            <a:pPr marR="0" lvl="0" algn="l" defTabSz="914400" rtl="0" eaLnBrk="1" fontAlgn="auto" latinLnBrk="0" hangingPunct="1">
              <a:lnSpc>
                <a:spcPct val="100000"/>
              </a:lnSpc>
              <a:spcBef>
                <a:spcPts val="0"/>
              </a:spcBef>
              <a:spcAft>
                <a:spcPts val="0"/>
              </a:spcAft>
              <a:buClrTx/>
              <a:buSzTx/>
              <a:tabLst/>
              <a:defRPr/>
            </a:pPr>
            <a:endParaRPr lang="en-US" b="0" i="0" dirty="0">
              <a:solidFill>
                <a:srgbClr val="444444"/>
              </a:solidFill>
              <a:effectLst/>
              <a:latin typeface="Lora" pitchFamily="2" charset="0"/>
            </a:endParaRPr>
          </a:p>
        </p:txBody>
      </p:sp>
      <p:sp>
        <p:nvSpPr>
          <p:cNvPr id="3" name="TextBox 2">
            <a:extLst>
              <a:ext uri="{FF2B5EF4-FFF2-40B4-BE49-F238E27FC236}">
                <a16:creationId xmlns:a16="http://schemas.microsoft.com/office/drawing/2014/main" id="{781A4D8A-F014-78BA-1BE4-7DE8BDEDF417}"/>
              </a:ext>
            </a:extLst>
          </p:cNvPr>
          <p:cNvSpPr txBox="1"/>
          <p:nvPr/>
        </p:nvSpPr>
        <p:spPr>
          <a:xfrm>
            <a:off x="6871545" y="1062842"/>
            <a:ext cx="48006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Licensing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No need to apply a ShareAlike (SA) license to your entire work, even if it includes SA-licensed content</a:t>
            </a:r>
          </a:p>
          <a:p>
            <a:pPr marL="285750" indent="-285750">
              <a:buFont typeface="Arial" panose="020B0604020202020204" pitchFamily="34" charset="0"/>
              <a:buChar char="•"/>
            </a:pPr>
            <a:endParaRPr lang="en-US" b="0" i="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effectLst/>
                <a:latin typeface="Calibri" panose="020F0502020204030204" pitchFamily="34" charset="0"/>
                <a:ea typeface="Calibri" panose="020F0502020204030204" pitchFamily="34" charset="0"/>
                <a:cs typeface="Calibri" panose="020F0502020204030204" pitchFamily="34" charset="0"/>
              </a:rPr>
              <a:t>NoDerivatives (ND) restriction does not prevent you from using ND-licensed content</a:t>
            </a:r>
          </a:p>
          <a:p>
            <a:pPr marL="285750" indent="-285750">
              <a:buFont typeface="Arial" panose="020B0604020202020204" pitchFamily="34" charset="0"/>
              <a:buChar char="•"/>
            </a:pPr>
            <a:endParaRPr lang="en-US" i="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i="0" dirty="0">
                <a:effectLst/>
                <a:latin typeface="Calibri" panose="020F0502020204030204" pitchFamily="34" charset="0"/>
                <a:ea typeface="Calibri" panose="020F0502020204030204" pitchFamily="34" charset="0"/>
                <a:cs typeface="Calibri" panose="020F0502020204030204" pitchFamily="34" charset="0"/>
              </a:rPr>
              <a:t>Can combine CC-licensed material with other works, provided you attribute it and comply with any NonCommercial restriction</a:t>
            </a:r>
          </a:p>
          <a:p>
            <a:endParaRPr lang="en-US" dirty="0"/>
          </a:p>
        </p:txBody>
      </p:sp>
      <p:sp>
        <p:nvSpPr>
          <p:cNvPr id="4" name="Title 3">
            <a:extLst>
              <a:ext uri="{FF2B5EF4-FFF2-40B4-BE49-F238E27FC236}">
                <a16:creationId xmlns:a16="http://schemas.microsoft.com/office/drawing/2014/main" id="{CA811D8A-2D28-3399-0293-0C30216BA02B}"/>
              </a:ext>
            </a:extLst>
          </p:cNvPr>
          <p:cNvSpPr>
            <a:spLocks noGrp="1"/>
          </p:cNvSpPr>
          <p:nvPr>
            <p:ph type="title" idx="4294967295"/>
          </p:nvPr>
        </p:nvSpPr>
        <p:spPr>
          <a:xfrm>
            <a:off x="838200" y="-800768"/>
            <a:ext cx="10515600" cy="800768"/>
          </a:xfrm>
        </p:spPr>
        <p:txBody>
          <a:bodyPr vert="horz" lIns="91440" tIns="45720" rIns="91440" bIns="45720" rtlCol="0" anchor="b" anchorCtr="0">
            <a:noAutofit/>
          </a:bodyPr>
          <a:lstStyle/>
          <a:p>
            <a:r>
              <a:rPr lang="en-US" dirty="0"/>
              <a:t>Adaptations vs Collections: Licensing Considerations</a:t>
            </a:r>
          </a:p>
        </p:txBody>
      </p:sp>
    </p:spTree>
    <p:extLst>
      <p:ext uri="{BB962C8B-B14F-4D97-AF65-F5344CB8AC3E}">
        <p14:creationId xmlns:p14="http://schemas.microsoft.com/office/powerpoint/2010/main" val="4229987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screenshot of a computer screen&#10;&#10;Description automatically generated">
            <a:extLst>
              <a:ext uri="{FF2B5EF4-FFF2-40B4-BE49-F238E27FC236}">
                <a16:creationId xmlns:a16="http://schemas.microsoft.com/office/drawing/2014/main" id="{285DC53D-6639-8843-76DC-236D4FB76C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626" y="838200"/>
            <a:ext cx="9794748" cy="5791200"/>
          </a:xfrm>
          <a:prstGeom prst="rect">
            <a:avLst/>
          </a:prstGeom>
        </p:spPr>
      </p:pic>
      <p:sp>
        <p:nvSpPr>
          <p:cNvPr id="17" name="Oval 16">
            <a:extLst>
              <a:ext uri="{FF2B5EF4-FFF2-40B4-BE49-F238E27FC236}">
                <a16:creationId xmlns:a16="http://schemas.microsoft.com/office/drawing/2014/main" id="{EE86F675-F28D-0944-E082-9D4F561E24A9}"/>
              </a:ext>
              <a:ext uri="{C183D7F6-B498-43B3-948B-1728B52AA6E4}">
                <adec:decorative xmlns:adec="http://schemas.microsoft.com/office/drawing/2017/decorative" val="1"/>
              </a:ext>
            </a:extLst>
          </p:cNvPr>
          <p:cNvSpPr/>
          <p:nvPr/>
        </p:nvSpPr>
        <p:spPr>
          <a:xfrm>
            <a:off x="990600" y="3297071"/>
            <a:ext cx="1528549" cy="873457"/>
          </a:xfrm>
          <a:prstGeom prst="ellipse">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6883A0DA-D104-5E1C-D6FE-227CDBC38BDE}"/>
              </a:ext>
              <a:ext uri="{C183D7F6-B498-43B3-948B-1728B52AA6E4}">
                <adec:decorative xmlns:adec="http://schemas.microsoft.com/office/drawing/2017/decorative" val="1"/>
              </a:ext>
            </a:extLst>
          </p:cNvPr>
          <p:cNvSpPr/>
          <p:nvPr/>
        </p:nvSpPr>
        <p:spPr>
          <a:xfrm>
            <a:off x="6400800" y="762293"/>
            <a:ext cx="1528549" cy="873457"/>
          </a:xfrm>
          <a:prstGeom prst="ellipse">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6DD71DF4-DE76-14B3-E9D5-8055474BFDA1}"/>
              </a:ext>
              <a:ext uri="{C183D7F6-B498-43B3-948B-1728B52AA6E4}">
                <adec:decorative xmlns:adec="http://schemas.microsoft.com/office/drawing/2017/decorative" val="1"/>
              </a:ext>
            </a:extLst>
          </p:cNvPr>
          <p:cNvSpPr/>
          <p:nvPr/>
        </p:nvSpPr>
        <p:spPr>
          <a:xfrm>
            <a:off x="6400799" y="3245710"/>
            <a:ext cx="1528549" cy="873457"/>
          </a:xfrm>
          <a:prstGeom prst="ellipse">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EAAA5127-5D48-D731-2F58-A4E78AAD5CC9}"/>
              </a:ext>
            </a:extLst>
          </p:cNvPr>
          <p:cNvSpPr txBox="1"/>
          <p:nvPr/>
        </p:nvSpPr>
        <p:spPr>
          <a:xfrm>
            <a:off x="2743200" y="6602585"/>
            <a:ext cx="955343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hlinkClick r:id="rId4"/>
              </a:rPr>
              <a:t>License Compatibility Chart</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by </a:t>
            </a:r>
            <a:r>
              <a:rPr kumimoji="0" lang="en-US" sz="1400" b="0" i="0" u="sng" strike="noStrike" kern="1200" cap="none" spc="0" normalizeH="0" baseline="0" noProof="0" dirty="0">
                <a:ln>
                  <a:noFill/>
                </a:ln>
                <a:solidFill>
                  <a:srgbClr val="0B91EA"/>
                </a:solidFill>
                <a:effectLst/>
                <a:uLnTx/>
                <a:uFillTx/>
                <a:latin typeface="Calibri" panose="020F0502020204030204" pitchFamily="34" charset="0"/>
                <a:ea typeface="Calibri" panose="020F0502020204030204" pitchFamily="34" charset="0"/>
                <a:cs typeface="Calibri" panose="020F0502020204030204" pitchFamily="34" charset="0"/>
                <a:hlinkClick r:id="rId5"/>
              </a:rPr>
              <a:t>CC Wiki</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 is licensed under </a:t>
            </a:r>
            <a:r>
              <a:rPr kumimoji="0" lang="en-US" sz="1400" b="0" i="0" u="sng" strike="noStrike" kern="1200" cap="none" spc="0" normalizeH="0" baseline="0" noProof="0" dirty="0">
                <a:ln>
                  <a:noFill/>
                </a:ln>
                <a:solidFill>
                  <a:srgbClr val="0B91EA"/>
                </a:solidFill>
                <a:effectLst/>
                <a:uLnTx/>
                <a:uFillTx/>
                <a:latin typeface="Calibri" panose="020F0502020204030204" pitchFamily="34" charset="0"/>
                <a:ea typeface="Calibri" panose="020F0502020204030204" pitchFamily="34" charset="0"/>
                <a:cs typeface="Calibri" panose="020F0502020204030204" pitchFamily="34" charset="0"/>
                <a:hlinkClick r:id="rId6"/>
              </a:rPr>
              <a:t>CC BY 4.0</a:t>
            </a:r>
            <a:r>
              <a:rPr kumimoji="0" lang="en-US" sz="1400" b="0" i="0" u="none" strike="noStrike" kern="1200" cap="none" spc="0" normalizeH="0" baseline="0" noProof="0" dirty="0">
                <a:ln>
                  <a:noFill/>
                </a:ln>
                <a:solidFill>
                  <a:srgbClr val="666666"/>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3340EA1A-8EC4-2E85-204B-A4AB99B5C3C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CC Compatibility Chart</a:t>
            </a:r>
          </a:p>
        </p:txBody>
      </p:sp>
    </p:spTree>
    <p:extLst>
      <p:ext uri="{BB962C8B-B14F-4D97-AF65-F5344CB8AC3E}">
        <p14:creationId xmlns:p14="http://schemas.microsoft.com/office/powerpoint/2010/main" val="169191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screenshot of a graph&#10;&#10;Description automatically generated">
            <a:extLst>
              <a:ext uri="{FF2B5EF4-FFF2-40B4-BE49-F238E27FC236}">
                <a16:creationId xmlns:a16="http://schemas.microsoft.com/office/drawing/2014/main" id="{2446DEF7-47BD-6DF3-A0E3-97600D832B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1425192"/>
            <a:ext cx="10905066" cy="4007614"/>
          </a:xfrm>
          <a:prstGeom prst="rect">
            <a:avLst/>
          </a:prstGeom>
        </p:spPr>
      </p:pic>
      <p:sp>
        <p:nvSpPr>
          <p:cNvPr id="12" name="TextBox 11">
            <a:extLst>
              <a:ext uri="{FF2B5EF4-FFF2-40B4-BE49-F238E27FC236}">
                <a16:creationId xmlns:a16="http://schemas.microsoft.com/office/drawing/2014/main" id="{B3CDEB4E-4A75-FF17-9BFC-B97513ECD928}"/>
              </a:ext>
            </a:extLst>
          </p:cNvPr>
          <p:cNvSpPr txBox="1"/>
          <p:nvPr/>
        </p:nvSpPr>
        <p:spPr>
          <a:xfrm>
            <a:off x="2510819" y="6554969"/>
            <a:ext cx="9651493" cy="276999"/>
          </a:xfrm>
          <a:prstGeom prst="rect">
            <a:avLst/>
          </a:prstGeom>
          <a:noFill/>
        </p:spPr>
        <p:txBody>
          <a:bodyPr wrap="square" rtlCol="0">
            <a:spAutoFit/>
          </a:bodyPr>
          <a:lstStyle/>
          <a:p>
            <a:pPr algn="r"/>
            <a:r>
              <a:rPr lang="en-US" sz="1200" dirty="0"/>
              <a:t>“</a:t>
            </a:r>
            <a:r>
              <a:rPr lang="en-US" sz="1200" dirty="0">
                <a:hlinkClick r:id="rId4"/>
              </a:rPr>
              <a:t>Creative Commons Adapter’s License Chart</a:t>
            </a:r>
            <a:r>
              <a:rPr lang="en-US" sz="1200" dirty="0"/>
              <a:t>” by Creative Commons  is licensed under</a:t>
            </a:r>
            <a:r>
              <a:rPr lang="en-US" sz="1200" b="0" i="0" dirty="0">
                <a:solidFill>
                  <a:srgbClr val="222222"/>
                </a:solidFill>
                <a:effectLst/>
                <a:latin typeface="proxima-nova"/>
              </a:rPr>
              <a:t> </a:t>
            </a:r>
            <a:r>
              <a:rPr lang="en-US" sz="1200" b="1" i="0" u="sng" dirty="0">
                <a:solidFill>
                  <a:srgbClr val="6C64AD"/>
                </a:solidFill>
                <a:effectLst/>
                <a:latin typeface="proxima-nova"/>
                <a:hlinkClick r:id="rId5"/>
              </a:rPr>
              <a:t>CC BY 4.0</a:t>
            </a:r>
            <a:endParaRPr lang="en-US" sz="1200" dirty="0"/>
          </a:p>
        </p:txBody>
      </p:sp>
      <p:sp>
        <p:nvSpPr>
          <p:cNvPr id="2" name="Oval 1">
            <a:extLst>
              <a:ext uri="{FF2B5EF4-FFF2-40B4-BE49-F238E27FC236}">
                <a16:creationId xmlns:a16="http://schemas.microsoft.com/office/drawing/2014/main" id="{CD660ECC-D7D7-99EB-8D0E-95365889998D}"/>
              </a:ext>
              <a:ext uri="{C183D7F6-B498-43B3-948B-1728B52AA6E4}">
                <adec:decorative xmlns:adec="http://schemas.microsoft.com/office/drawing/2017/decorative" val="1"/>
              </a:ext>
            </a:extLst>
          </p:cNvPr>
          <p:cNvSpPr/>
          <p:nvPr/>
        </p:nvSpPr>
        <p:spPr>
          <a:xfrm>
            <a:off x="1610434" y="2033517"/>
            <a:ext cx="1528549" cy="3589361"/>
          </a:xfrm>
          <a:prstGeom prst="ellipse">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65D507C-2092-4E0C-C9BF-F5C2003DF40A}"/>
              </a:ext>
              <a:ext uri="{C183D7F6-B498-43B3-948B-1728B52AA6E4}">
                <adec:decorative xmlns:adec="http://schemas.microsoft.com/office/drawing/2017/decorative" val="1"/>
              </a:ext>
            </a:extLst>
          </p:cNvPr>
          <p:cNvSpPr/>
          <p:nvPr/>
        </p:nvSpPr>
        <p:spPr>
          <a:xfrm>
            <a:off x="2921884" y="1078174"/>
            <a:ext cx="8843748" cy="1610435"/>
          </a:xfrm>
          <a:prstGeom prst="ellipse">
            <a:avLst/>
          </a:prstGeom>
          <a:noFill/>
          <a:ln w="476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21CEB04-7589-FFDF-4D2E-32DAF2955D3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CC Adapter’s Licence Chart</a:t>
            </a:r>
          </a:p>
        </p:txBody>
      </p:sp>
    </p:spTree>
    <p:extLst>
      <p:ext uri="{BB962C8B-B14F-4D97-AF65-F5344CB8AC3E}">
        <p14:creationId xmlns:p14="http://schemas.microsoft.com/office/powerpoint/2010/main" val="343807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E0CC0-4BB8-1F06-8046-CBB381CDFF36}"/>
              </a:ext>
            </a:extLst>
          </p:cNvPr>
          <p:cNvSpPr>
            <a:spLocks noGrp="1"/>
          </p:cNvSpPr>
          <p:nvPr>
            <p:ph type="title"/>
          </p:nvPr>
        </p:nvSpPr>
        <p:spPr/>
        <p:txBody>
          <a:bodyPr/>
          <a:lstStyle/>
          <a:p>
            <a:r>
              <a:rPr lang="en-US" dirty="0"/>
              <a:t>Attributions</a:t>
            </a:r>
          </a:p>
        </p:txBody>
      </p:sp>
    </p:spTree>
    <p:extLst>
      <p:ext uri="{BB962C8B-B14F-4D97-AF65-F5344CB8AC3E}">
        <p14:creationId xmlns:p14="http://schemas.microsoft.com/office/powerpoint/2010/main" val="3511999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9E010C-B250-F7AD-0528-F89E42D08D0A}"/>
              </a:ext>
            </a:extLst>
          </p:cNvPr>
          <p:cNvSpPr>
            <a:spLocks noGrp="1"/>
          </p:cNvSpPr>
          <p:nvPr>
            <p:ph type="title"/>
          </p:nvPr>
        </p:nvSpPr>
        <p:spPr/>
        <p:txBody>
          <a:bodyPr/>
          <a:lstStyle/>
          <a:p>
            <a:r>
              <a:rPr lang="en-US" dirty="0"/>
              <a:t>How is attribution different from a citation?</a:t>
            </a:r>
            <a:br>
              <a:rPr lang="en-US" dirty="0"/>
            </a:br>
            <a:endParaRPr lang="en-US" dirty="0"/>
          </a:p>
        </p:txBody>
      </p:sp>
      <p:sp>
        <p:nvSpPr>
          <p:cNvPr id="6" name="Content Placeholder 5">
            <a:extLst>
              <a:ext uri="{FF2B5EF4-FFF2-40B4-BE49-F238E27FC236}">
                <a16:creationId xmlns:a16="http://schemas.microsoft.com/office/drawing/2014/main" id="{4545A27E-4AB7-DD24-9D2F-D85E80E88E21}"/>
              </a:ext>
            </a:extLst>
          </p:cNvPr>
          <p:cNvSpPr>
            <a:spLocks noGrp="1"/>
          </p:cNvSpPr>
          <p:nvPr>
            <p:ph sz="half" idx="2"/>
          </p:nvPr>
        </p:nvSpPr>
        <p:spPr>
          <a:xfrm>
            <a:off x="914400" y="1800000"/>
            <a:ext cx="4965600" cy="2619600"/>
          </a:xfrm>
        </p:spPr>
        <p:txBody>
          <a:bodyPr/>
          <a:lstStyle/>
          <a:p>
            <a:pPr rtl="0">
              <a:spcBef>
                <a:spcPts val="0"/>
              </a:spcBef>
              <a:spcAft>
                <a:spcPts val="0"/>
              </a:spcAft>
            </a:pPr>
            <a:r>
              <a:rPr lang="en-US" sz="2400" b="1" i="0" u="none" strike="noStrike" dirty="0">
                <a:solidFill>
                  <a:srgbClr val="25212A"/>
                </a:solidFill>
                <a:effectLst/>
                <a:latin typeface="Arial" panose="020B0604020202020204" pitchFamily="34" charset="0"/>
              </a:rPr>
              <a:t>Citations </a:t>
            </a:r>
            <a:r>
              <a:rPr lang="en-US" sz="2400" b="0" i="0" u="none" strike="noStrike" dirty="0">
                <a:solidFill>
                  <a:srgbClr val="25212A"/>
                </a:solidFill>
                <a:effectLst/>
                <a:latin typeface="Arial" panose="020B0604020202020204" pitchFamily="34" charset="0"/>
              </a:rPr>
              <a:t>give credit when you use someone else’s ideas or words in your own work. </a:t>
            </a:r>
            <a:r>
              <a:rPr lang="en-US" sz="2400" b="0" i="0" u="none" strike="noStrike" dirty="0">
                <a:solidFill>
                  <a:srgbClr val="434343"/>
                </a:solidFill>
                <a:effectLst/>
                <a:latin typeface="Arial" panose="020B0604020202020204" pitchFamily="34" charset="0"/>
              </a:rPr>
              <a:t>They tell your reader where ideas that you quote, paraphrase, or summarize, came from. </a:t>
            </a:r>
          </a:p>
          <a:p>
            <a:pPr rtl="0">
              <a:spcBef>
                <a:spcPts val="0"/>
              </a:spcBef>
              <a:spcAft>
                <a:spcPts val="0"/>
              </a:spcAft>
            </a:pPr>
            <a:endParaRPr lang="en-US" sz="2400" b="0" i="0" u="none" strike="noStrike" dirty="0">
              <a:solidFill>
                <a:srgbClr val="434343"/>
              </a:solidFill>
              <a:effectLst/>
              <a:latin typeface="Arial" panose="020B0604020202020204" pitchFamily="34" charset="0"/>
            </a:endParaRPr>
          </a:p>
        </p:txBody>
      </p:sp>
      <p:sp>
        <p:nvSpPr>
          <p:cNvPr id="8" name="Content Placeholder 7">
            <a:extLst>
              <a:ext uri="{FF2B5EF4-FFF2-40B4-BE49-F238E27FC236}">
                <a16:creationId xmlns:a16="http://schemas.microsoft.com/office/drawing/2014/main" id="{F3377E58-E1A2-FE46-A5F1-A8FE6A042F79}"/>
              </a:ext>
            </a:extLst>
          </p:cNvPr>
          <p:cNvSpPr>
            <a:spLocks noGrp="1"/>
          </p:cNvSpPr>
          <p:nvPr>
            <p:ph sz="quarter" idx="4"/>
          </p:nvPr>
        </p:nvSpPr>
        <p:spPr>
          <a:xfrm>
            <a:off x="6312002" y="1800000"/>
            <a:ext cx="4824000" cy="2314800"/>
          </a:xfrm>
        </p:spPr>
        <p:txBody>
          <a:bodyPr/>
          <a:lstStyle/>
          <a:p>
            <a:pPr>
              <a:spcBef>
                <a:spcPts val="0"/>
              </a:spcBef>
            </a:pPr>
            <a:r>
              <a:rPr lang="en-US" sz="2400" b="1" dirty="0">
                <a:solidFill>
                  <a:srgbClr val="25212A"/>
                </a:solidFill>
              </a:rPr>
              <a:t>Attributions</a:t>
            </a:r>
            <a:r>
              <a:rPr lang="en-US" sz="2400" dirty="0">
                <a:solidFill>
                  <a:srgbClr val="25212A"/>
                </a:solidFill>
              </a:rPr>
              <a:t> give credit when you reuse or reproduce someone else’s work. Whenever you use an OER, you must attribute it.</a:t>
            </a:r>
          </a:p>
        </p:txBody>
      </p:sp>
      <p:sp>
        <p:nvSpPr>
          <p:cNvPr id="9" name="TextBox 8">
            <a:extLst>
              <a:ext uri="{FF2B5EF4-FFF2-40B4-BE49-F238E27FC236}">
                <a16:creationId xmlns:a16="http://schemas.microsoft.com/office/drawing/2014/main" id="{BCF94CEC-71DD-DDE1-0BEE-7C3EAA066D1C}"/>
              </a:ext>
            </a:extLst>
          </p:cNvPr>
          <p:cNvSpPr txBox="1"/>
          <p:nvPr/>
        </p:nvSpPr>
        <p:spPr>
          <a:xfrm>
            <a:off x="762000" y="4724400"/>
            <a:ext cx="4953000" cy="1569660"/>
          </a:xfrm>
          <a:prstGeom prst="rect">
            <a:avLst/>
          </a:prstGeom>
          <a:solidFill>
            <a:srgbClr val="9AB7C1"/>
          </a:solidFill>
        </p:spPr>
        <p:txBody>
          <a:bodyPr wrap="square" rtlCol="0">
            <a:spAutoFit/>
          </a:bodyPr>
          <a:lstStyle/>
          <a:p>
            <a:pPr marL="65088" lvl="2">
              <a:spcBef>
                <a:spcPts val="0"/>
              </a:spcBef>
            </a:pPr>
            <a:r>
              <a:rPr lang="en-US" sz="2400" b="0" i="1" u="none" strike="noStrike" dirty="0">
                <a:solidFill>
                  <a:schemeClr val="tx1">
                    <a:lumMod val="95000"/>
                    <a:lumOff val="5000"/>
                  </a:schemeClr>
                </a:solidFill>
                <a:effectLst/>
                <a:latin typeface="Arial" panose="020B0604020202020204" pitchFamily="34" charset="0"/>
              </a:rPr>
              <a:t>Says to the reader: </a:t>
            </a:r>
          </a:p>
          <a:p>
            <a:pPr marL="7938" lvl="2" indent="0">
              <a:spcBef>
                <a:spcPts val="0"/>
              </a:spcBef>
              <a:buNone/>
            </a:pPr>
            <a:r>
              <a:rPr lang="en-US" sz="2400" b="0" i="0" u="none" strike="noStrike" dirty="0">
                <a:solidFill>
                  <a:schemeClr val="tx1">
                    <a:lumMod val="95000"/>
                    <a:lumOff val="5000"/>
                  </a:schemeClr>
                </a:solidFill>
                <a:effectLst/>
                <a:latin typeface="Arial" panose="020B0604020202020204" pitchFamily="34" charset="0"/>
              </a:rPr>
              <a:t>“I base my thinking on this other person’s work, which you can find by following my citation.”</a:t>
            </a:r>
            <a:r>
              <a:rPr lang="en-US" sz="2400" b="0" i="0" u="none" strike="noStrike" dirty="0">
                <a:solidFill>
                  <a:srgbClr val="434343"/>
                </a:solidFill>
                <a:effectLst/>
                <a:latin typeface="Arial" panose="020B0604020202020204" pitchFamily="34" charset="0"/>
              </a:rPr>
              <a:t> </a:t>
            </a:r>
            <a:r>
              <a:rPr lang="en-US" sz="2400" b="0" i="0" u="none" strike="noStrike" dirty="0">
                <a:solidFill>
                  <a:srgbClr val="444444"/>
                </a:solidFill>
                <a:effectLst/>
                <a:latin typeface="Arial" panose="020B0604020202020204" pitchFamily="34" charset="0"/>
              </a:rPr>
              <a:t>​</a:t>
            </a:r>
            <a:endParaRPr lang="en-US" sz="2400" b="0" dirty="0">
              <a:effectLst/>
            </a:endParaRPr>
          </a:p>
        </p:txBody>
      </p:sp>
      <p:sp>
        <p:nvSpPr>
          <p:cNvPr id="10" name="TextBox 9">
            <a:extLst>
              <a:ext uri="{FF2B5EF4-FFF2-40B4-BE49-F238E27FC236}">
                <a16:creationId xmlns:a16="http://schemas.microsoft.com/office/drawing/2014/main" id="{B1211808-9489-A16D-E953-E72409125C14}"/>
              </a:ext>
            </a:extLst>
          </p:cNvPr>
          <p:cNvSpPr txBox="1"/>
          <p:nvPr/>
        </p:nvSpPr>
        <p:spPr>
          <a:xfrm>
            <a:off x="6312002" y="4724400"/>
            <a:ext cx="4953000" cy="1569660"/>
          </a:xfrm>
          <a:prstGeom prst="rect">
            <a:avLst/>
          </a:prstGeom>
          <a:solidFill>
            <a:srgbClr val="9AB7C1"/>
          </a:solidFill>
        </p:spPr>
        <p:txBody>
          <a:bodyPr wrap="square" rtlCol="0">
            <a:spAutoFit/>
          </a:bodyPr>
          <a:lstStyle/>
          <a:p>
            <a:pPr marL="7938" lvl="2" indent="0">
              <a:spcBef>
                <a:spcPts val="0"/>
              </a:spcBef>
              <a:buNone/>
            </a:pPr>
            <a:r>
              <a:rPr lang="en-US" sz="2400" b="0" i="1" u="none" strike="noStrike" dirty="0">
                <a:solidFill>
                  <a:schemeClr val="tx1">
                    <a:lumMod val="95000"/>
                    <a:lumOff val="5000"/>
                  </a:schemeClr>
                </a:solidFill>
                <a:effectLst/>
                <a:latin typeface="Arial" panose="020B0604020202020204" pitchFamily="34" charset="0"/>
              </a:rPr>
              <a:t>Says to the reader: </a:t>
            </a:r>
          </a:p>
          <a:p>
            <a:pPr marL="7938" lvl="2" indent="0">
              <a:spcBef>
                <a:spcPts val="0"/>
              </a:spcBef>
              <a:buNone/>
            </a:pPr>
            <a:r>
              <a:rPr lang="en-US" sz="2400" b="0" i="0" u="none" strike="noStrike" dirty="0">
                <a:solidFill>
                  <a:schemeClr val="tx1">
                    <a:lumMod val="95000"/>
                    <a:lumOff val="5000"/>
                  </a:schemeClr>
                </a:solidFill>
                <a:effectLst/>
                <a:latin typeface="Arial" panose="020B0604020202020204" pitchFamily="34" charset="0"/>
              </a:rPr>
              <a:t>“I</a:t>
            </a:r>
            <a:r>
              <a:rPr lang="en-US" sz="2400" dirty="0">
                <a:solidFill>
                  <a:schemeClr val="tx1">
                    <a:lumMod val="95000"/>
                    <a:lumOff val="5000"/>
                  </a:schemeClr>
                </a:solidFill>
              </a:rPr>
              <a:t> have permission to reuse this other person’s work, which you can find by following my attribution.”</a:t>
            </a:r>
          </a:p>
        </p:txBody>
      </p:sp>
      <p:sp>
        <p:nvSpPr>
          <p:cNvPr id="2" name="TextBox 1">
            <a:extLst>
              <a:ext uri="{FF2B5EF4-FFF2-40B4-BE49-F238E27FC236}">
                <a16:creationId xmlns:a16="http://schemas.microsoft.com/office/drawing/2014/main" id="{C23BACD5-4BB7-1A0B-4B25-EDF6165A8EEA}"/>
              </a:ext>
            </a:extLst>
          </p:cNvPr>
          <p:cNvSpPr txBox="1"/>
          <p:nvPr/>
        </p:nvSpPr>
        <p:spPr>
          <a:xfrm>
            <a:off x="152400" y="6270309"/>
            <a:ext cx="12039600" cy="461665"/>
          </a:xfrm>
          <a:prstGeom prst="rect">
            <a:avLst/>
          </a:prstGeom>
          <a:noFill/>
        </p:spPr>
        <p:txBody>
          <a:bodyPr wrap="square" rtlCol="0">
            <a:spAutoFit/>
          </a:bodyPr>
          <a:lstStyle/>
          <a:p>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rPr>
              <a:t>Adapted from “</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3"/>
              </a:rPr>
              <a:t>Citations vs Attributions</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rPr>
              <a:t>” by Amy Hofer for Open Oregon Educational Resources, licensed under </a:t>
            </a:r>
            <a:r>
              <a:rPr kumimoji="0" lang="en-US" sz="1200" b="0" i="0" u="sng"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4"/>
              </a:rPr>
              <a:t>CC BY 4.0</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rPr>
              <a:t> which was adapted from </a:t>
            </a:r>
            <a:r>
              <a:rPr kumimoji="0" lang="en-US" sz="1200" b="0" i="0" u="sng"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5"/>
              </a:rPr>
              <a:t>Citations vs. Attributions</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rPr>
              <a:t> by Quill West, Open Education Project Manager, Pierce Community College, </a:t>
            </a:r>
            <a:r>
              <a:rPr kumimoji="0" lang="en-US" sz="1200" b="0" i="0" u="sng"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4"/>
              </a:rPr>
              <a:t>CC-BY 4.0</a:t>
            </a:r>
            <a:r>
              <a:rPr kumimoji="0" lang="en-US" sz="12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4"/>
              </a:rPr>
              <a:t>.</a:t>
            </a:r>
            <a:endParaRPr kumimoji="0" lang="en-US" sz="1200" u="none" strike="noStrike" kern="1200" cap="none" spc="0" normalizeH="0" baseline="0" noProof="0" dirty="0">
              <a:ln>
                <a:noFill/>
              </a:ln>
              <a:solidFill>
                <a:srgbClr val="0000FF"/>
              </a:solidFill>
              <a:uLnTx/>
              <a:uFillTx/>
              <a:latin typeface="Aptos" panose="020B0004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1868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A826-AA7B-4735-B467-630902A6B331}"/>
              </a:ext>
            </a:extLst>
          </p:cNvPr>
          <p:cNvSpPr>
            <a:spLocks noGrp="1"/>
          </p:cNvSpPr>
          <p:nvPr>
            <p:ph type="title"/>
          </p:nvPr>
        </p:nvSpPr>
        <p:spPr/>
        <p:txBody>
          <a:bodyPr/>
          <a:lstStyle/>
          <a:p>
            <a:pPr algn="ctr"/>
            <a:r>
              <a:rPr lang="en-US" sz="4000" dirty="0"/>
              <a:t>Attribution: </a:t>
            </a:r>
            <a:r>
              <a:rPr lang="en-US" sz="4000" b="1" dirty="0">
                <a:solidFill>
                  <a:srgbClr val="00B0B9"/>
                </a:solidFill>
              </a:rPr>
              <a:t>TASL</a:t>
            </a:r>
          </a:p>
        </p:txBody>
      </p:sp>
      <p:sp>
        <p:nvSpPr>
          <p:cNvPr id="3" name="Content Placeholder 2">
            <a:extLst>
              <a:ext uri="{FF2B5EF4-FFF2-40B4-BE49-F238E27FC236}">
                <a16:creationId xmlns:a16="http://schemas.microsoft.com/office/drawing/2014/main" id="{C3FF72DD-9B72-413C-94E8-77DB5FDA389B}"/>
              </a:ext>
            </a:extLst>
          </p:cNvPr>
          <p:cNvSpPr>
            <a:spLocks noGrp="1"/>
          </p:cNvSpPr>
          <p:nvPr>
            <p:ph sz="half" idx="2"/>
          </p:nvPr>
        </p:nvSpPr>
        <p:spPr/>
        <p:txBody>
          <a:bodyPr/>
          <a:lstStyle/>
          <a:p>
            <a:r>
              <a:rPr lang="en-US" sz="3600" b="1" dirty="0">
                <a:solidFill>
                  <a:srgbClr val="00B0B9"/>
                </a:solidFill>
              </a:rPr>
              <a:t>T</a:t>
            </a:r>
            <a:r>
              <a:rPr lang="en-US" sz="3600" dirty="0"/>
              <a:t> – Title</a:t>
            </a:r>
          </a:p>
          <a:p>
            <a:r>
              <a:rPr lang="en-US" sz="3600" b="1" dirty="0">
                <a:solidFill>
                  <a:srgbClr val="00B0B9"/>
                </a:solidFill>
              </a:rPr>
              <a:t>A</a:t>
            </a:r>
            <a:r>
              <a:rPr lang="en-US" sz="3600" dirty="0"/>
              <a:t> – Author</a:t>
            </a:r>
          </a:p>
          <a:p>
            <a:r>
              <a:rPr lang="en-US" sz="3600" b="1" dirty="0">
                <a:solidFill>
                  <a:srgbClr val="00B0B9"/>
                </a:solidFill>
              </a:rPr>
              <a:t>S</a:t>
            </a:r>
            <a:r>
              <a:rPr lang="en-US" sz="3600" dirty="0"/>
              <a:t> – Source (usually link)</a:t>
            </a:r>
          </a:p>
          <a:p>
            <a:r>
              <a:rPr lang="en-US" sz="3600" b="1" dirty="0">
                <a:solidFill>
                  <a:srgbClr val="00B0B9"/>
                </a:solidFill>
              </a:rPr>
              <a:t>L</a:t>
            </a:r>
            <a:r>
              <a:rPr lang="en-US" sz="3600" dirty="0"/>
              <a:t> – CC Licence</a:t>
            </a:r>
          </a:p>
          <a:p>
            <a:endParaRPr lang="en-US" sz="2800" dirty="0"/>
          </a:p>
          <a:p>
            <a:r>
              <a:rPr lang="en-US" sz="2800" dirty="0"/>
              <a:t>If you modify, note what you change</a:t>
            </a:r>
          </a:p>
        </p:txBody>
      </p:sp>
    </p:spTree>
    <p:extLst>
      <p:ext uri="{BB962C8B-B14F-4D97-AF65-F5344CB8AC3E}">
        <p14:creationId xmlns:p14="http://schemas.microsoft.com/office/powerpoint/2010/main" val="856787319"/>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A826-AA7B-4735-B467-630902A6B331}"/>
              </a:ext>
            </a:extLst>
          </p:cNvPr>
          <p:cNvSpPr>
            <a:spLocks noGrp="1"/>
          </p:cNvSpPr>
          <p:nvPr>
            <p:ph type="title"/>
          </p:nvPr>
        </p:nvSpPr>
        <p:spPr/>
        <p:txBody>
          <a:bodyPr/>
          <a:lstStyle/>
          <a:p>
            <a:pPr algn="ctr"/>
            <a:r>
              <a:rPr lang="en-US" sz="4000" dirty="0"/>
              <a:t>Attribution Builders</a:t>
            </a:r>
            <a:endParaRPr lang="en-US" sz="4000" b="1" dirty="0">
              <a:solidFill>
                <a:srgbClr val="00B0B9"/>
              </a:solidFill>
            </a:endParaRPr>
          </a:p>
        </p:txBody>
      </p:sp>
      <p:pic>
        <p:nvPicPr>
          <p:cNvPr id="5" name="Content Placeholder 4" descr="A screenshot of a computer&#10;&#10;Description automatically generated">
            <a:extLst>
              <a:ext uri="{FF2B5EF4-FFF2-40B4-BE49-F238E27FC236}">
                <a16:creationId xmlns:a16="http://schemas.microsoft.com/office/drawing/2014/main" id="{311A359A-FD47-EEB1-98F3-D6A9A4E4696A}"/>
              </a:ext>
            </a:extLst>
          </p:cNvPr>
          <p:cNvPicPr>
            <a:picLocks noGrp="1" noChangeAspect="1"/>
          </p:cNvPicPr>
          <p:nvPr>
            <p:ph sz="half" idx="2"/>
          </p:nvPr>
        </p:nvPicPr>
        <p:blipFill>
          <a:blip r:embed="rId4"/>
          <a:stretch>
            <a:fillRect/>
          </a:stretch>
        </p:blipFill>
        <p:spPr>
          <a:xfrm>
            <a:off x="1055688" y="2427082"/>
            <a:ext cx="4824412" cy="3065873"/>
          </a:xfrm>
        </p:spPr>
      </p:pic>
      <p:pic>
        <p:nvPicPr>
          <p:cNvPr id="6" name="Content Placeholder 5" descr="Screenshot of Open Washington's Open Attribution builder">
            <a:extLst>
              <a:ext uri="{FF2B5EF4-FFF2-40B4-BE49-F238E27FC236}">
                <a16:creationId xmlns:a16="http://schemas.microsoft.com/office/drawing/2014/main" id="{3A2E49D1-CBF2-43A4-AD92-BE9F9F463B40}"/>
              </a:ext>
            </a:extLst>
          </p:cNvPr>
          <p:cNvPicPr>
            <a:picLocks noGrp="1" noChangeAspect="1"/>
          </p:cNvPicPr>
          <p:nvPr>
            <p:ph sz="quarter" idx="4"/>
          </p:nvPr>
        </p:nvPicPr>
        <p:blipFill rotWithShape="1">
          <a:blip r:embed="rId5"/>
          <a:stretch/>
        </p:blipFill>
        <p:spPr>
          <a:xfrm>
            <a:off x="6580682" y="2540596"/>
            <a:ext cx="4286848" cy="2838846"/>
          </a:xfrm>
        </p:spPr>
      </p:pic>
      <p:sp>
        <p:nvSpPr>
          <p:cNvPr id="7" name="TextBox 6">
            <a:extLst>
              <a:ext uri="{FF2B5EF4-FFF2-40B4-BE49-F238E27FC236}">
                <a16:creationId xmlns:a16="http://schemas.microsoft.com/office/drawing/2014/main" id="{E773673B-89FF-4D69-BF29-67F4F8F8786A}"/>
              </a:ext>
            </a:extLst>
          </p:cNvPr>
          <p:cNvSpPr txBox="1"/>
          <p:nvPr/>
        </p:nvSpPr>
        <p:spPr>
          <a:xfrm>
            <a:off x="6576724" y="1707015"/>
            <a:ext cx="5867400" cy="769441"/>
          </a:xfrm>
          <a:prstGeom prst="rect">
            <a:avLst/>
          </a:prstGeom>
          <a:noFill/>
        </p:spPr>
        <p:txBody>
          <a:bodyPr wrap="square" rtlCol="0">
            <a:spAutoFit/>
          </a:bodyPr>
          <a:lstStyle/>
          <a:p>
            <a:r>
              <a:rPr lang="en-US" sz="2400" b="1" dirty="0"/>
              <a:t>Open Attribution Builder: </a:t>
            </a:r>
            <a:r>
              <a:rPr lang="en-US" sz="2000" u="sng" dirty="0">
                <a:hlinkClick r:id="rId6"/>
              </a:rPr>
              <a:t>http://www.openwa.org/open-attrib-builder/</a:t>
            </a:r>
            <a:endParaRPr lang="en-US" sz="2000" dirty="0"/>
          </a:p>
        </p:txBody>
      </p:sp>
      <p:sp>
        <p:nvSpPr>
          <p:cNvPr id="8" name="TextBox 7">
            <a:extLst>
              <a:ext uri="{FF2B5EF4-FFF2-40B4-BE49-F238E27FC236}">
                <a16:creationId xmlns:a16="http://schemas.microsoft.com/office/drawing/2014/main" id="{F9069284-66A7-4129-9E76-851A12C7E404}"/>
              </a:ext>
            </a:extLst>
          </p:cNvPr>
          <p:cNvSpPr txBox="1"/>
          <p:nvPr/>
        </p:nvSpPr>
        <p:spPr>
          <a:xfrm>
            <a:off x="6096000" y="6396335"/>
            <a:ext cx="6096000" cy="461665"/>
          </a:xfrm>
          <a:prstGeom prst="rect">
            <a:avLst/>
          </a:prstGeom>
          <a:noFill/>
        </p:spPr>
        <p:txBody>
          <a:bodyPr wrap="square" rtlCol="0">
            <a:spAutoFit/>
          </a:bodyPr>
          <a:lstStyle/>
          <a:p>
            <a:r>
              <a:rPr lang="en-US" sz="1200" b="0" i="0" dirty="0">
                <a:solidFill>
                  <a:srgbClr val="0000FF"/>
                </a:solidFill>
                <a:effectLst/>
                <a:hlinkClick r:id="rId7"/>
              </a:rPr>
              <a:t>"Open Attribution Builder"</a:t>
            </a:r>
            <a:r>
              <a:rPr lang="en-US" sz="1200" b="0" i="0" dirty="0">
                <a:solidFill>
                  <a:srgbClr val="000000"/>
                </a:solidFill>
                <a:effectLst/>
              </a:rPr>
              <a:t> by </a:t>
            </a:r>
            <a:r>
              <a:rPr lang="en-US" sz="1200" b="0" i="0" dirty="0">
                <a:solidFill>
                  <a:srgbClr val="0000FF"/>
                </a:solidFill>
                <a:effectLst/>
              </a:rPr>
              <a:t>Open Washington</a:t>
            </a:r>
            <a:r>
              <a:rPr lang="en-US" sz="1200" b="0" i="0" dirty="0">
                <a:solidFill>
                  <a:srgbClr val="000000"/>
                </a:solidFill>
                <a:effectLst/>
              </a:rPr>
              <a:t>, </a:t>
            </a:r>
            <a:r>
              <a:rPr lang="en-US" sz="1200" b="0" i="0" dirty="0">
                <a:solidFill>
                  <a:srgbClr val="0000FF"/>
                </a:solidFill>
                <a:effectLst/>
              </a:rPr>
              <a:t>Washington State Community and Technical Colleges</a:t>
            </a:r>
            <a:r>
              <a:rPr lang="en-US" sz="1200" b="0" i="0" dirty="0">
                <a:solidFill>
                  <a:srgbClr val="000000"/>
                </a:solidFill>
                <a:effectLst/>
              </a:rPr>
              <a:t> is licensed under </a:t>
            </a:r>
            <a:r>
              <a:rPr lang="en-US" sz="1200" b="0" i="0" dirty="0">
                <a:solidFill>
                  <a:srgbClr val="0000FF"/>
                </a:solidFill>
                <a:effectLst/>
                <a:hlinkClick r:id="rId8"/>
              </a:rPr>
              <a:t>CC BY 4.0</a:t>
            </a:r>
            <a:endParaRPr lang="en-US" sz="1200" dirty="0"/>
          </a:p>
        </p:txBody>
      </p:sp>
      <p:sp>
        <p:nvSpPr>
          <p:cNvPr id="9" name="TextBox 8">
            <a:extLst>
              <a:ext uri="{FF2B5EF4-FFF2-40B4-BE49-F238E27FC236}">
                <a16:creationId xmlns:a16="http://schemas.microsoft.com/office/drawing/2014/main" id="{6974E25A-1397-5F5F-AB13-52FFAC9CE8B1}"/>
              </a:ext>
            </a:extLst>
          </p:cNvPr>
          <p:cNvSpPr txBox="1"/>
          <p:nvPr/>
        </p:nvSpPr>
        <p:spPr>
          <a:xfrm>
            <a:off x="914400" y="1630880"/>
            <a:ext cx="5867400" cy="769441"/>
          </a:xfrm>
          <a:prstGeom prst="rect">
            <a:avLst/>
          </a:prstGeom>
          <a:noFill/>
        </p:spPr>
        <p:txBody>
          <a:bodyPr wrap="square" rtlCol="0">
            <a:spAutoFit/>
          </a:bodyPr>
          <a:lstStyle/>
          <a:p>
            <a:r>
              <a:rPr lang="en-US" sz="2400" b="1" dirty="0"/>
              <a:t>CC License Chooser: </a:t>
            </a:r>
          </a:p>
          <a:p>
            <a:r>
              <a:rPr lang="en-US" sz="2000" dirty="0">
                <a:hlinkClick r:id="rId9"/>
              </a:rPr>
              <a:t>https://chooser-beta.creativecommons.org/</a:t>
            </a:r>
            <a:r>
              <a:rPr lang="en-US" sz="2000" dirty="0"/>
              <a:t> </a:t>
            </a:r>
          </a:p>
        </p:txBody>
      </p:sp>
      <p:sp>
        <p:nvSpPr>
          <p:cNvPr id="10" name="TextBox 9">
            <a:extLst>
              <a:ext uri="{FF2B5EF4-FFF2-40B4-BE49-F238E27FC236}">
                <a16:creationId xmlns:a16="http://schemas.microsoft.com/office/drawing/2014/main" id="{CEA5EC7D-3192-623E-3477-A394635AE671}"/>
              </a:ext>
            </a:extLst>
          </p:cNvPr>
          <p:cNvSpPr txBox="1"/>
          <p:nvPr/>
        </p:nvSpPr>
        <p:spPr>
          <a:xfrm>
            <a:off x="-19792" y="6581001"/>
            <a:ext cx="5201392" cy="276999"/>
          </a:xfrm>
          <a:prstGeom prst="rect">
            <a:avLst/>
          </a:prstGeom>
          <a:noFill/>
        </p:spPr>
        <p:txBody>
          <a:bodyPr wrap="square" rtlCol="0">
            <a:spAutoFit/>
          </a:bodyPr>
          <a:lstStyle/>
          <a:p>
            <a:r>
              <a:rPr lang="en-US" sz="1200" b="0" i="0" dirty="0">
                <a:solidFill>
                  <a:srgbClr val="0000FF"/>
                </a:solidFill>
                <a:effectLst/>
                <a:hlinkClick r:id="rId9"/>
              </a:rPr>
              <a:t>“CC License Chooser"</a:t>
            </a:r>
            <a:r>
              <a:rPr lang="en-US" sz="1200" b="0" i="0" dirty="0">
                <a:solidFill>
                  <a:srgbClr val="000000"/>
                </a:solidFill>
                <a:effectLst/>
              </a:rPr>
              <a:t> by </a:t>
            </a:r>
            <a:r>
              <a:rPr lang="en-US" sz="1200" dirty="0">
                <a:solidFill>
                  <a:srgbClr val="0000FF"/>
                </a:solidFill>
              </a:rPr>
              <a:t>Creative Commons </a:t>
            </a:r>
            <a:r>
              <a:rPr lang="en-US" sz="1200" b="0" i="0" dirty="0">
                <a:solidFill>
                  <a:srgbClr val="000000"/>
                </a:solidFill>
                <a:effectLst/>
              </a:rPr>
              <a:t>is licensed under </a:t>
            </a:r>
            <a:r>
              <a:rPr lang="en-US" sz="1200" b="0" i="0" dirty="0">
                <a:solidFill>
                  <a:srgbClr val="0000FF"/>
                </a:solidFill>
                <a:effectLst/>
                <a:hlinkClick r:id="rId8"/>
              </a:rPr>
              <a:t>CC BY 4.0</a:t>
            </a:r>
            <a:endParaRPr lang="en-US" sz="1200" dirty="0"/>
          </a:p>
        </p:txBody>
      </p:sp>
    </p:spTree>
    <p:extLst>
      <p:ext uri="{BB962C8B-B14F-4D97-AF65-F5344CB8AC3E}">
        <p14:creationId xmlns:p14="http://schemas.microsoft.com/office/powerpoint/2010/main" val="375365308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blue and white question mark&#10;&#10;Description automatically generated">
            <a:extLst>
              <a:ext uri="{FF2B5EF4-FFF2-40B4-BE49-F238E27FC236}">
                <a16:creationId xmlns:a16="http://schemas.microsoft.com/office/drawing/2014/main" id="{68880EF2-9D8F-8391-3839-D8D2E6113D15}"/>
              </a:ext>
            </a:extLst>
          </p:cNvPr>
          <p:cNvPicPr>
            <a:picLocks noGrp="1" noChangeAspect="1"/>
          </p:cNvPicPr>
          <p:nvPr>
            <p:ph type="pic" sz="quarter" idx="10"/>
          </p:nvPr>
        </p:nvPicPr>
        <p:blipFill rotWithShape="1">
          <a:blip r:embed="rId3"/>
          <a:srcRect t="-5427" b="-5427"/>
          <a:stretch/>
        </p:blipFill>
        <p:spPr>
          <a:xfrm>
            <a:off x="7391400" y="5443"/>
            <a:ext cx="3519487" cy="3901510"/>
          </a:xfrm>
        </p:spPr>
      </p:pic>
      <p:sp>
        <p:nvSpPr>
          <p:cNvPr id="5" name="Title 4">
            <a:extLst>
              <a:ext uri="{FF2B5EF4-FFF2-40B4-BE49-F238E27FC236}">
                <a16:creationId xmlns:a16="http://schemas.microsoft.com/office/drawing/2014/main" id="{0441755F-281C-E368-5EA1-D4916EA8DB03}"/>
              </a:ext>
            </a:extLst>
          </p:cNvPr>
          <p:cNvSpPr>
            <a:spLocks noGrp="1"/>
          </p:cNvSpPr>
          <p:nvPr>
            <p:ph type="title"/>
          </p:nvPr>
        </p:nvSpPr>
        <p:spPr>
          <a:xfrm>
            <a:off x="457200" y="558000"/>
            <a:ext cx="4896136" cy="839400"/>
          </a:xfrm>
        </p:spPr>
        <p:txBody>
          <a:bodyPr anchor="t">
            <a:normAutofit/>
          </a:bodyPr>
          <a:lstStyle/>
          <a:p>
            <a:r>
              <a:rPr lang="en-US" sz="4400" dirty="0"/>
              <a:t>Question 1</a:t>
            </a:r>
          </a:p>
        </p:txBody>
      </p:sp>
      <p:sp>
        <p:nvSpPr>
          <p:cNvPr id="12" name="Content Placeholder 11">
            <a:extLst>
              <a:ext uri="{FF2B5EF4-FFF2-40B4-BE49-F238E27FC236}">
                <a16:creationId xmlns:a16="http://schemas.microsoft.com/office/drawing/2014/main" id="{1CEE8F28-B6E0-C1C6-836C-21544176476D}"/>
              </a:ext>
            </a:extLst>
          </p:cNvPr>
          <p:cNvSpPr>
            <a:spLocks noGrp="1"/>
          </p:cNvSpPr>
          <p:nvPr>
            <p:ph sz="quarter" idx="11"/>
          </p:nvPr>
        </p:nvSpPr>
        <p:spPr>
          <a:xfrm>
            <a:off x="457200" y="1524000"/>
            <a:ext cx="6705600" cy="4776000"/>
          </a:xfrm>
        </p:spPr>
        <p:txBody>
          <a:bodyPr/>
          <a:lstStyle/>
          <a:p>
            <a:r>
              <a:rPr lang="en-US" sz="2800" dirty="0"/>
              <a:t>You're an instructor at TRU and you're writing a chapter on teaching practices in your discipline. You're hoping to include an example worksheet created by a colleague. Can you publish the worksheet as part of your chapter?</a:t>
            </a:r>
          </a:p>
          <a:p>
            <a:endParaRPr lang="en-US" sz="2800" dirty="0"/>
          </a:p>
          <a:p>
            <a:r>
              <a:rPr lang="en-US" sz="2800" dirty="0">
                <a:hlinkClick r:id="rId4"/>
              </a:rPr>
              <a:t>www.menti.com</a:t>
            </a:r>
            <a:endParaRPr lang="en-US" sz="2800" dirty="0"/>
          </a:p>
          <a:p>
            <a:r>
              <a:rPr lang="en-US" sz="2800" dirty="0"/>
              <a:t>Code: xxxx xxxx</a:t>
            </a:r>
          </a:p>
          <a:p>
            <a:endParaRPr lang="en-US" dirty="0"/>
          </a:p>
          <a:p>
            <a:endParaRPr lang="en-US" dirty="0"/>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5C0192B3-E5DE-F1B6-DC34-B0B451C88CC7}"/>
              </a:ext>
            </a:extLst>
          </p:cNvPr>
          <p:cNvPicPr>
            <a:picLocks noChangeAspect="1"/>
          </p:cNvPicPr>
          <p:nvPr/>
        </p:nvPicPr>
        <p:blipFill>
          <a:blip r:embed="rId5"/>
          <a:stretch>
            <a:fillRect/>
          </a:stretch>
        </p:blipFill>
        <p:spPr>
          <a:xfrm>
            <a:off x="7992709" y="3923282"/>
            <a:ext cx="2316868" cy="2286248"/>
          </a:xfrm>
          <a:prstGeom prst="rect">
            <a:avLst/>
          </a:prstGeom>
        </p:spPr>
      </p:pic>
      <p:sp>
        <p:nvSpPr>
          <p:cNvPr id="16" name="TextBox 15">
            <a:extLst>
              <a:ext uri="{FF2B5EF4-FFF2-40B4-BE49-F238E27FC236}">
                <a16:creationId xmlns:a16="http://schemas.microsoft.com/office/drawing/2014/main" id="{3C031719-72F4-7FF1-56FE-28E694F4B580}"/>
              </a:ext>
            </a:extLst>
          </p:cNvPr>
          <p:cNvSpPr txBox="1"/>
          <p:nvPr/>
        </p:nvSpPr>
        <p:spPr>
          <a:xfrm>
            <a:off x="6005513" y="6426600"/>
            <a:ext cx="5911533" cy="307777"/>
          </a:xfrm>
          <a:prstGeom prst="rect">
            <a:avLst/>
          </a:prstGeom>
          <a:noFill/>
        </p:spPr>
        <p:txBody>
          <a:bodyPr wrap="square" rtlCol="0">
            <a:spAutoFit/>
          </a:bodyPr>
          <a:lstStyle/>
          <a:p>
            <a:r>
              <a:rPr lang="en-US" sz="1400" b="0" i="0" dirty="0">
                <a:solidFill>
                  <a:srgbClr val="0000FF"/>
                </a:solidFill>
                <a:effectLst/>
                <a:latin typeface="Open Sans" panose="020B0606030504020204" pitchFamily="34" charset="0"/>
                <a:hlinkClick r:id="rId6"/>
              </a:rPr>
              <a:t>"Question Mark Icon"</a:t>
            </a:r>
            <a:r>
              <a:rPr lang="en-US" sz="1400" b="0" i="0" dirty="0">
                <a:solidFill>
                  <a:srgbClr val="000000"/>
                </a:solidFill>
                <a:effectLst/>
                <a:latin typeface="Open Sans" panose="020B0606030504020204" pitchFamily="34" charset="0"/>
              </a:rPr>
              <a:t> by </a:t>
            </a:r>
            <a:r>
              <a:rPr lang="en-US" sz="1400" b="0" i="0" dirty="0">
                <a:solidFill>
                  <a:srgbClr val="0000FF"/>
                </a:solidFill>
                <a:effectLst/>
                <a:latin typeface="Open Sans" panose="020B0606030504020204" pitchFamily="34" charset="0"/>
              </a:rPr>
              <a:t>isaiah658</a:t>
            </a:r>
            <a:r>
              <a:rPr lang="en-US" sz="1400" b="0" i="0" dirty="0">
                <a:solidFill>
                  <a:srgbClr val="000000"/>
                </a:solidFill>
                <a:effectLst/>
                <a:latin typeface="Open Sans" panose="020B0606030504020204" pitchFamily="34" charset="0"/>
              </a:rPr>
              <a:t> is in the </a:t>
            </a:r>
            <a:r>
              <a:rPr lang="en-US" sz="1400" b="0" i="0" dirty="0">
                <a:solidFill>
                  <a:srgbClr val="0000FF"/>
                </a:solidFill>
                <a:effectLst/>
                <a:latin typeface="Open Sans" panose="020B0606030504020204" pitchFamily="34" charset="0"/>
                <a:hlinkClick r:id="rId7"/>
              </a:rPr>
              <a:t>Public Domain, CC0</a:t>
            </a:r>
            <a:endParaRPr lang="en-US" sz="1400" dirty="0"/>
          </a:p>
        </p:txBody>
      </p:sp>
    </p:spTree>
    <p:extLst>
      <p:ext uri="{BB962C8B-B14F-4D97-AF65-F5344CB8AC3E}">
        <p14:creationId xmlns:p14="http://schemas.microsoft.com/office/powerpoint/2010/main" val="3077831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2743200" y="5410200"/>
            <a:ext cx="6693408" cy="381000"/>
          </a:xfrm>
          <a:prstGeom prst="rect">
            <a:avLst/>
          </a:prstGeom>
          <a:noFill/>
          <a:ln>
            <a:noFill/>
          </a:ln>
        </p:spPr>
        <p:txBody>
          <a:bodyPr vert="horz" lIns="91425" tIns="45700" rIns="91425" bIns="45700" rtlCol="0" anchor="b" anchorCtr="0">
            <a:noAutofit/>
          </a:bodyPr>
          <a:lstStyle/>
          <a:p>
            <a:pPr>
              <a:buClr>
                <a:schemeClr val="dk1"/>
              </a:buClr>
              <a:buSzPct val="25000"/>
            </a:pPr>
            <a:br>
              <a:rPr lang="en-US" sz="2000" u="sng" dirty="0">
                <a:solidFill>
                  <a:schemeClr val="hlink"/>
                </a:solidFill>
                <a:latin typeface="Calibri"/>
                <a:ea typeface="Calibri"/>
                <a:cs typeface="Calibri"/>
                <a:sym typeface="Calibri"/>
                <a:hlinkClick r:id="rId3"/>
              </a:rPr>
            </a:br>
            <a:br>
              <a:rPr lang="en-US" sz="2000" u="sng" dirty="0">
                <a:solidFill>
                  <a:schemeClr val="hlink"/>
                </a:solidFill>
                <a:latin typeface="Calibri"/>
                <a:ea typeface="Calibri"/>
                <a:cs typeface="Calibri"/>
                <a:sym typeface="Calibri"/>
                <a:hlinkClick r:id="rId3"/>
              </a:rPr>
            </a:br>
            <a:r>
              <a:rPr lang="en-US" sz="2000" b="1" dirty="0">
                <a:solidFill>
                  <a:schemeClr val="dk1"/>
                </a:solidFill>
                <a:latin typeface="Calibri"/>
                <a:ea typeface="Calibri"/>
                <a:cs typeface="Calibri"/>
                <a:sym typeface="Calibri"/>
              </a:rPr>
              <a:t>Option 1: </a:t>
            </a:r>
            <a:r>
              <a:rPr lang="en-US" sz="2000" u="sng" dirty="0">
                <a:solidFill>
                  <a:schemeClr val="hlink"/>
                </a:solidFill>
                <a:latin typeface="Calibri"/>
                <a:ea typeface="Calibri"/>
                <a:cs typeface="Calibri"/>
                <a:sym typeface="Calibri"/>
                <a:hlinkClick r:id="rId3"/>
              </a:rPr>
              <a:t>Photo</a:t>
            </a:r>
            <a:r>
              <a:rPr lang="en-US" sz="2000" dirty="0">
                <a:solidFill>
                  <a:schemeClr val="dk1"/>
                </a:solidFill>
                <a:latin typeface="Calibri"/>
                <a:ea typeface="Calibri"/>
                <a:cs typeface="Calibri"/>
                <a:sym typeface="Calibri"/>
              </a:rPr>
              <a:t> by </a:t>
            </a:r>
            <a:r>
              <a:rPr lang="en-US" sz="2000" u="sng" dirty="0">
                <a:solidFill>
                  <a:schemeClr val="hlink"/>
                </a:solidFill>
                <a:latin typeface="Calibri"/>
                <a:ea typeface="Calibri"/>
                <a:cs typeface="Calibri"/>
                <a:sym typeface="Calibri"/>
                <a:hlinkClick r:id="rId4"/>
              </a:rPr>
              <a:t>Samuel Chow</a:t>
            </a:r>
            <a:r>
              <a:rPr lang="en-US" sz="2000" dirty="0">
                <a:solidFill>
                  <a:schemeClr val="dk1"/>
                </a:solidFill>
                <a:latin typeface="Calibri"/>
                <a:ea typeface="Calibri"/>
                <a:cs typeface="Calibri"/>
                <a:sym typeface="Calibri"/>
              </a:rPr>
              <a:t>  / </a:t>
            </a:r>
            <a:r>
              <a:rPr lang="en-US" sz="2000" u="sng" dirty="0">
                <a:solidFill>
                  <a:schemeClr val="hlink"/>
                </a:solidFill>
                <a:latin typeface="Calibri"/>
                <a:ea typeface="Calibri"/>
                <a:cs typeface="Calibri"/>
                <a:sym typeface="Calibri"/>
                <a:hlinkClick r:id="rId5"/>
              </a:rPr>
              <a:t>CC BY 4.0</a:t>
            </a:r>
          </a:p>
        </p:txBody>
      </p:sp>
      <p:pic>
        <p:nvPicPr>
          <p:cNvPr id="192" name="Shape 192" descr="A clown fish swimming in anemone&#10;&#10;Description automatically generated"/>
          <p:cNvPicPr preferRelativeResize="0">
            <a:picLocks noGrp="1"/>
          </p:cNvPicPr>
          <p:nvPr>
            <p:ph type="pic" idx="2"/>
          </p:nvPr>
        </p:nvPicPr>
        <p:blipFill rotWithShape="1">
          <a:blip r:embed="rId6">
            <a:alphaModFix/>
          </a:blip>
          <a:srcRect/>
          <a:stretch/>
        </p:blipFill>
        <p:spPr>
          <a:xfrm>
            <a:off x="2743200" y="304800"/>
            <a:ext cx="6647688" cy="4992624"/>
          </a:xfrm>
          <a:prstGeom prst="rect">
            <a:avLst/>
          </a:prstGeom>
          <a:noFill/>
          <a:ln>
            <a:noFill/>
          </a:ln>
        </p:spPr>
      </p:pic>
      <p:sp>
        <p:nvSpPr>
          <p:cNvPr id="4" name="Shape 191">
            <a:extLst>
              <a:ext uri="{FF2B5EF4-FFF2-40B4-BE49-F238E27FC236}">
                <a16:creationId xmlns:a16="http://schemas.microsoft.com/office/drawing/2014/main" id="{7A84342E-C5D7-4218-9147-E3077EDC279E}"/>
              </a:ext>
            </a:extLst>
          </p:cNvPr>
          <p:cNvSpPr txBox="1">
            <a:spLocks/>
          </p:cNvSpPr>
          <p:nvPr/>
        </p:nvSpPr>
        <p:spPr>
          <a:xfrm>
            <a:off x="2743200" y="5985294"/>
            <a:ext cx="6693408" cy="381000"/>
          </a:xfrm>
          <a:prstGeom prst="rect">
            <a:avLst/>
          </a:prstGeom>
          <a:noFill/>
          <a:ln>
            <a:noFill/>
          </a:ln>
        </p:spPr>
        <p:txBody>
          <a:bodyPr vert="horz" lIns="91425" tIns="45700" rIns="91425" bIns="45700" rtlCol="0" anchor="b" anchorCtr="0">
            <a:noAutofit/>
          </a:bodyPr>
          <a:lstStyle>
            <a:lvl1pPr algn="l" defTabSz="914400" rtl="0" eaLnBrk="1" latinLnBrk="0" hangingPunct="1">
              <a:lnSpc>
                <a:spcPct val="90000"/>
              </a:lnSpc>
              <a:spcBef>
                <a:spcPts val="0"/>
              </a:spcBef>
              <a:buNone/>
              <a:defRPr sz="3800" b="0" i="0" kern="1200">
                <a:solidFill>
                  <a:schemeClr val="tx2"/>
                </a:solidFill>
                <a:latin typeface="Arial" panose="020B0604020202020204" pitchFamily="34" charset="0"/>
                <a:ea typeface="Roboto" panose="02000000000000000000" pitchFamily="2" charset="0"/>
                <a:cs typeface="Arial" panose="020B0604020202020204" pitchFamily="34" charset="0"/>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a:buClr>
                <a:schemeClr val="dk1"/>
              </a:buClr>
              <a:buSzPct val="25000"/>
            </a:pPr>
            <a:r>
              <a:rPr lang="en-US" sz="2000" b="1" dirty="0">
                <a:solidFill>
                  <a:schemeClr val="dk1"/>
                </a:solidFill>
                <a:latin typeface="Calibri"/>
                <a:ea typeface="Calibri"/>
                <a:cs typeface="Calibri"/>
                <a:sym typeface="Calibri"/>
              </a:rPr>
              <a:t>Option 2: </a:t>
            </a:r>
            <a:r>
              <a:rPr lang="en-US" sz="2000" dirty="0">
                <a:solidFill>
                  <a:schemeClr val="dk1"/>
                </a:solidFill>
                <a:latin typeface="Calibri"/>
                <a:ea typeface="Calibri"/>
                <a:cs typeface="Calibri"/>
                <a:sym typeface="Calibri"/>
              </a:rPr>
              <a:t>Photo: Creative Commons</a:t>
            </a:r>
            <a:endParaRPr lang="en-US" sz="2000"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25567514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1" grpId="1"/>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2743200" y="5410200"/>
            <a:ext cx="6693408" cy="762000"/>
          </a:xfrm>
          <a:prstGeom prst="rect">
            <a:avLst/>
          </a:prstGeom>
          <a:noFill/>
          <a:ln>
            <a:noFill/>
          </a:ln>
        </p:spPr>
        <p:txBody>
          <a:bodyPr vert="horz" lIns="91425" tIns="45700" rIns="91425" bIns="45700" rtlCol="0" anchor="b" anchorCtr="0">
            <a:noAutofit/>
          </a:bodyPr>
          <a:lstStyle/>
          <a:p>
            <a:pPr>
              <a:buClr>
                <a:schemeClr val="dk1"/>
              </a:buClr>
              <a:buSzPct val="25000"/>
            </a:pPr>
            <a:r>
              <a:rPr lang="en-US" sz="2000" u="sng" dirty="0">
                <a:solidFill>
                  <a:schemeClr val="hlink"/>
                </a:solidFill>
                <a:latin typeface="Calibri"/>
                <a:ea typeface="Calibri"/>
                <a:cs typeface="Calibri"/>
                <a:sym typeface="Calibri"/>
                <a:hlinkClick r:id="rId3"/>
              </a:rPr>
              <a:t>"Clownfish and Sea Anemone 2"</a:t>
            </a:r>
            <a:r>
              <a:rPr lang="en-US" sz="2000" dirty="0">
                <a:solidFill>
                  <a:schemeClr val="dk1"/>
                </a:solidFill>
                <a:latin typeface="Calibri"/>
                <a:ea typeface="Calibri"/>
                <a:cs typeface="Calibri"/>
                <a:sym typeface="Calibri"/>
              </a:rPr>
              <a:t> by </a:t>
            </a:r>
            <a:r>
              <a:rPr lang="en-US" sz="2000" u="sng" dirty="0">
                <a:solidFill>
                  <a:schemeClr val="hlink"/>
                </a:solidFill>
                <a:latin typeface="Calibri"/>
                <a:ea typeface="Calibri"/>
                <a:cs typeface="Calibri"/>
                <a:sym typeface="Calibri"/>
                <a:hlinkClick r:id="rId4"/>
              </a:rPr>
              <a:t>Samuel Chow</a:t>
            </a:r>
            <a:r>
              <a:rPr lang="en-US" sz="2000" dirty="0">
                <a:solidFill>
                  <a:schemeClr val="dk1"/>
                </a:solidFill>
                <a:latin typeface="Calibri"/>
                <a:ea typeface="Calibri"/>
                <a:cs typeface="Calibri"/>
                <a:sym typeface="Calibri"/>
              </a:rPr>
              <a:t> is licensed under </a:t>
            </a:r>
            <a:r>
              <a:rPr lang="en-US" sz="2000" u="sng" dirty="0">
                <a:solidFill>
                  <a:schemeClr val="hlink"/>
                </a:solidFill>
                <a:latin typeface="Calibri"/>
                <a:ea typeface="Calibri"/>
                <a:cs typeface="Calibri"/>
                <a:sym typeface="Calibri"/>
                <a:hlinkClick r:id="rId5"/>
              </a:rPr>
              <a:t>CC BY 4.0.</a:t>
            </a:r>
          </a:p>
        </p:txBody>
      </p:sp>
      <p:pic>
        <p:nvPicPr>
          <p:cNvPr id="192" name="Shape 192" descr="A clown fish swimming in anemone"/>
          <p:cNvPicPr preferRelativeResize="0">
            <a:picLocks noGrp="1"/>
          </p:cNvPicPr>
          <p:nvPr>
            <p:ph type="pic" idx="2"/>
          </p:nvPr>
        </p:nvPicPr>
        <p:blipFill rotWithShape="1">
          <a:blip r:embed="rId6">
            <a:alphaModFix/>
          </a:blip>
          <a:srcRect/>
          <a:stretch/>
        </p:blipFill>
        <p:spPr>
          <a:xfrm>
            <a:off x="2743200" y="304800"/>
            <a:ext cx="6647688" cy="4992624"/>
          </a:xfrm>
          <a:prstGeom prst="rect">
            <a:avLst/>
          </a:prstGeom>
          <a:noFill/>
          <a:ln>
            <a:noFill/>
          </a:ln>
        </p:spPr>
      </p:pic>
    </p:spTree>
    <p:extLst>
      <p:ext uri="{BB962C8B-B14F-4D97-AF65-F5344CB8AC3E}">
        <p14:creationId xmlns:p14="http://schemas.microsoft.com/office/powerpoint/2010/main" val="1178204246"/>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75031EFE-2315-A02A-87EB-D18B6045CEBA}"/>
              </a:ext>
            </a:extLst>
          </p:cNvPr>
          <p:cNvPicPr>
            <a:picLocks noChangeAspect="1"/>
          </p:cNvPicPr>
          <p:nvPr/>
        </p:nvPicPr>
        <p:blipFill>
          <a:blip r:embed="rId3"/>
          <a:srcRect r="14667" b="1"/>
          <a:stretch/>
        </p:blipFill>
        <p:spPr>
          <a:xfrm>
            <a:off x="20" y="10"/>
            <a:ext cx="12191980" cy="6857990"/>
          </a:xfrm>
          <a:prstGeom prst="rect">
            <a:avLst/>
          </a:prstGeom>
          <a:noFill/>
        </p:spPr>
      </p:pic>
      <p:sp>
        <p:nvSpPr>
          <p:cNvPr id="2" name="Title 1">
            <a:extLst>
              <a:ext uri="{FF2B5EF4-FFF2-40B4-BE49-F238E27FC236}">
                <a16:creationId xmlns:a16="http://schemas.microsoft.com/office/drawing/2014/main" id="{66E6A837-BA83-E97D-438A-84E852AC5FC6}"/>
              </a:ext>
            </a:extLst>
          </p:cNvPr>
          <p:cNvSpPr>
            <a:spLocks noGrp="1"/>
          </p:cNvSpPr>
          <p:nvPr>
            <p:ph type="title"/>
          </p:nvPr>
        </p:nvSpPr>
        <p:spPr>
          <a:xfrm>
            <a:off x="1056000" y="-684000"/>
            <a:ext cx="10080000" cy="684000"/>
          </a:xfrm>
        </p:spPr>
        <p:txBody>
          <a:bodyPr vert="horz" lIns="91440" tIns="45720" rIns="91440" bIns="45720" rtlCol="0" anchor="b" anchorCtr="0">
            <a:noAutofit/>
          </a:bodyPr>
          <a:lstStyle/>
          <a:p>
            <a:r>
              <a:rPr lang="en-US" dirty="0"/>
              <a:t>CC Wiki Recommended practices for attribution</a:t>
            </a:r>
          </a:p>
        </p:txBody>
      </p:sp>
    </p:spTree>
    <p:extLst>
      <p:ext uri="{BB962C8B-B14F-4D97-AF65-F5344CB8AC3E}">
        <p14:creationId xmlns:p14="http://schemas.microsoft.com/office/powerpoint/2010/main" val="3093261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FDB1B2-7280-421E-894C-DFAB4A688E7C}"/>
              </a:ext>
            </a:extLst>
          </p:cNvPr>
          <p:cNvSpPr>
            <a:spLocks noGrp="1"/>
          </p:cNvSpPr>
          <p:nvPr>
            <p:ph type="title"/>
          </p:nvPr>
        </p:nvSpPr>
        <p:spPr/>
        <p:txBody>
          <a:bodyPr/>
          <a:lstStyle/>
          <a:p>
            <a:r>
              <a:rPr lang="en-US" dirty="0"/>
              <a:t>Individual Activity: Part 2</a:t>
            </a:r>
          </a:p>
        </p:txBody>
      </p:sp>
      <p:sp>
        <p:nvSpPr>
          <p:cNvPr id="6" name="Content Placeholder 5">
            <a:extLst>
              <a:ext uri="{FF2B5EF4-FFF2-40B4-BE49-F238E27FC236}">
                <a16:creationId xmlns:a16="http://schemas.microsoft.com/office/drawing/2014/main" id="{BA854400-A1D9-4C35-A179-79346506277A}"/>
              </a:ext>
            </a:extLst>
          </p:cNvPr>
          <p:cNvSpPr>
            <a:spLocks noGrp="1"/>
          </p:cNvSpPr>
          <p:nvPr>
            <p:ph sz="half" idx="2"/>
          </p:nvPr>
        </p:nvSpPr>
        <p:spPr>
          <a:solidFill>
            <a:schemeClr val="bg1"/>
          </a:solidFill>
        </p:spPr>
        <p:txBody>
          <a:bodyPr/>
          <a:lstStyle/>
          <a:p>
            <a:pPr marL="457200" indent="-457200">
              <a:buFont typeface="+mj-lt"/>
              <a:buAutoNum type="arabicPeriod"/>
            </a:pPr>
            <a:r>
              <a:rPr lang="en-US" sz="2400" dirty="0"/>
              <a:t>Using the image that you found for Individual Activity: Part 1, go to an attribution builder and build the attribution for your image. </a:t>
            </a:r>
          </a:p>
          <a:p>
            <a:pPr marL="457200" indent="-457200">
              <a:buFont typeface="+mj-lt"/>
              <a:buAutoNum type="arabicPeriod"/>
            </a:pPr>
            <a:r>
              <a:rPr lang="en-US" sz="2400" dirty="0"/>
              <a:t>Copy and paste the attribution into the designated textbox on your Google Slide</a:t>
            </a:r>
          </a:p>
          <a:p>
            <a:endParaRPr lang="en-US" sz="2400" dirty="0"/>
          </a:p>
          <a:p>
            <a:r>
              <a:rPr lang="en-US" sz="2400" b="1" dirty="0"/>
              <a:t>Open Attribution Builder: </a:t>
            </a:r>
            <a:r>
              <a:rPr lang="en-US" sz="2400" dirty="0">
                <a:hlinkClick r:id="rId3"/>
              </a:rPr>
              <a:t>https://www.openwa.org/attrib-builder/</a:t>
            </a:r>
            <a:r>
              <a:rPr lang="en-US" sz="2400" dirty="0"/>
              <a:t> </a:t>
            </a:r>
          </a:p>
          <a:p>
            <a:r>
              <a:rPr lang="en-US" sz="2400" b="1" dirty="0"/>
              <a:t>CC License Chooser: </a:t>
            </a:r>
            <a:r>
              <a:rPr lang="en-US" sz="2400" dirty="0">
                <a:hlinkClick r:id="rId4"/>
              </a:rPr>
              <a:t>https://chooser-beta.creativecommons.org/</a:t>
            </a:r>
            <a:r>
              <a:rPr lang="en-US" sz="2400" dirty="0"/>
              <a:t> </a:t>
            </a:r>
          </a:p>
          <a:p>
            <a:r>
              <a:rPr lang="en-US" sz="2400" b="1" i="0" u="none" strike="noStrike" dirty="0">
                <a:solidFill>
                  <a:srgbClr val="003E51"/>
                </a:solidFill>
                <a:effectLst/>
                <a:latin typeface="Arial" panose="020B0604020202020204" pitchFamily="34" charset="0"/>
              </a:rPr>
              <a:t>Google slide: </a:t>
            </a:r>
            <a:r>
              <a:rPr lang="en-US" sz="2400" b="1" i="0" u="none" strike="noStrike" dirty="0">
                <a:solidFill>
                  <a:srgbClr val="003E51"/>
                </a:solidFill>
                <a:effectLst/>
                <a:latin typeface="Arial" panose="020B0604020202020204" pitchFamily="34" charset="0"/>
                <a:hlinkClick r:id="rId5"/>
              </a:rPr>
              <a:t>https://bit.ly/412BVi7</a:t>
            </a:r>
            <a:endParaRPr lang="en-US" sz="2800" b="0" i="0" dirty="0">
              <a:solidFill>
                <a:srgbClr val="000000"/>
              </a:solidFill>
              <a:effectLst/>
              <a:latin typeface="Segoe UI" panose="020B0502040204020203" pitchFamily="34" charset="0"/>
            </a:endParaRPr>
          </a:p>
          <a:p>
            <a:endParaRPr lang="en-US" sz="2400" dirty="0"/>
          </a:p>
          <a:p>
            <a:endParaRPr lang="en-US" sz="2400" dirty="0"/>
          </a:p>
        </p:txBody>
      </p:sp>
      <p:cxnSp>
        <p:nvCxnSpPr>
          <p:cNvPr id="2" name="Straight Connector 1">
            <a:extLst>
              <a:ext uri="{FF2B5EF4-FFF2-40B4-BE49-F238E27FC236}">
                <a16:creationId xmlns:a16="http://schemas.microsoft.com/office/drawing/2014/main" id="{3452033F-640F-27F2-2165-B1A5AF294C54}"/>
              </a:ext>
              <a:ext uri="{C183D7F6-B498-43B3-948B-1728B52AA6E4}">
                <adec:decorative xmlns:adec="http://schemas.microsoft.com/office/drawing/2017/decorative" val="1"/>
              </a:ext>
            </a:extLst>
          </p:cNvPr>
          <p:cNvCxnSpPr/>
          <p:nvPr/>
        </p:nvCxnSpPr>
        <p:spPr>
          <a:xfrm>
            <a:off x="838200" y="1690688"/>
            <a:ext cx="10515600" cy="0"/>
          </a:xfrm>
          <a:prstGeom prst="line">
            <a:avLst/>
          </a:prstGeom>
          <a:ln w="190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4259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2743201" y="5410201"/>
            <a:ext cx="6690253" cy="1066799"/>
          </a:xfrm>
          <a:prstGeom prst="rect">
            <a:avLst/>
          </a:prstGeom>
          <a:noFill/>
          <a:ln>
            <a:noFill/>
          </a:ln>
        </p:spPr>
        <p:txBody>
          <a:bodyPr vert="horz" lIns="91425" tIns="45700" rIns="91425" bIns="45700" rtlCol="0" anchor="b" anchorCtr="0">
            <a:noAutofit/>
          </a:bodyPr>
          <a:lstStyle/>
          <a:p>
            <a:pPr>
              <a:buClr>
                <a:schemeClr val="dk1"/>
              </a:buClr>
              <a:buSzPct val="25000"/>
            </a:pPr>
            <a:r>
              <a:rPr lang="en-US" sz="2000" dirty="0">
                <a:solidFill>
                  <a:schemeClr val="dk1"/>
                </a:solidFill>
                <a:latin typeface="Calibri"/>
                <a:ea typeface="Calibri"/>
                <a:cs typeface="Calibri"/>
                <a:sym typeface="Calibri"/>
              </a:rPr>
              <a:t>“The Real Nemo and Marlin” is a derivative of the image </a:t>
            </a:r>
            <a:r>
              <a:rPr lang="en-US" sz="2000" u="sng" dirty="0">
                <a:solidFill>
                  <a:schemeClr val="hlink"/>
                </a:solidFill>
                <a:latin typeface="Calibri"/>
                <a:ea typeface="Calibri"/>
                <a:cs typeface="Calibri"/>
                <a:sym typeface="Calibri"/>
                <a:hlinkClick r:id="rId3"/>
              </a:rPr>
              <a:t>Clownfish and Sea Anemone 2"</a:t>
            </a:r>
            <a:r>
              <a:rPr lang="en-US" sz="2000" dirty="0">
                <a:solidFill>
                  <a:schemeClr val="dk1"/>
                </a:solidFill>
                <a:latin typeface="Calibri"/>
                <a:ea typeface="Calibri"/>
                <a:cs typeface="Calibri"/>
                <a:sym typeface="Calibri"/>
              </a:rPr>
              <a:t> by </a:t>
            </a:r>
            <a:r>
              <a:rPr lang="en-US" sz="2000" u="sng" dirty="0">
                <a:solidFill>
                  <a:schemeClr val="hlink"/>
                </a:solidFill>
                <a:latin typeface="Calibri"/>
                <a:ea typeface="Calibri"/>
                <a:cs typeface="Calibri"/>
                <a:sym typeface="Calibri"/>
                <a:hlinkClick r:id="rId4"/>
              </a:rPr>
              <a:t>Samuel Chow</a:t>
            </a:r>
            <a:r>
              <a:rPr lang="en-US" sz="2000" dirty="0">
                <a:solidFill>
                  <a:schemeClr val="dk1"/>
                </a:solidFill>
                <a:latin typeface="Calibri"/>
                <a:ea typeface="Calibri"/>
                <a:cs typeface="Calibri"/>
                <a:sym typeface="Calibri"/>
              </a:rPr>
              <a:t> licensed under </a:t>
            </a:r>
            <a:r>
              <a:rPr lang="en-US" sz="2000" u="sng" dirty="0">
                <a:solidFill>
                  <a:schemeClr val="hlink"/>
                </a:solidFill>
                <a:latin typeface="Calibri"/>
                <a:ea typeface="Calibri"/>
                <a:cs typeface="Calibri"/>
                <a:sym typeface="Calibri"/>
                <a:hlinkClick r:id="rId5"/>
              </a:rPr>
              <a:t>CC BY 4.0</a:t>
            </a:r>
            <a:r>
              <a:rPr lang="en-US" sz="2000" dirty="0">
                <a:solidFill>
                  <a:schemeClr val="dk1"/>
                </a:solidFill>
                <a:latin typeface="Calibri"/>
                <a:ea typeface="Calibri"/>
                <a:cs typeface="Calibri"/>
                <a:sym typeface="Calibri"/>
              </a:rPr>
              <a:t>. / “The Real Nemo and Marlin” by Brenda Smith is licensed under </a:t>
            </a:r>
            <a:r>
              <a:rPr lang="en-US" sz="2000" u="sng" dirty="0">
                <a:solidFill>
                  <a:schemeClr val="hlink"/>
                </a:solidFill>
                <a:latin typeface="Calibri"/>
                <a:ea typeface="Calibri"/>
                <a:cs typeface="Calibri"/>
                <a:sym typeface="Calibri"/>
                <a:hlinkClick r:id="rId5"/>
              </a:rPr>
              <a:t>CC BY 4.0</a:t>
            </a:r>
            <a:r>
              <a:rPr lang="en-US" sz="2000" dirty="0">
                <a:solidFill>
                  <a:schemeClr val="dk1"/>
                </a:solidFill>
                <a:latin typeface="Calibri"/>
                <a:cs typeface="Calibri"/>
                <a:sym typeface="Calibri"/>
              </a:rPr>
              <a:t>.</a:t>
            </a:r>
          </a:p>
        </p:txBody>
      </p:sp>
      <p:pic>
        <p:nvPicPr>
          <p:cNvPr id="198" name="Shape 198" descr="A clown fish swimming in anemone with arrows and text pointing at the fish."/>
          <p:cNvPicPr preferRelativeResize="0">
            <a:picLocks noGrp="1"/>
          </p:cNvPicPr>
          <p:nvPr>
            <p:ph type="pic" idx="2"/>
          </p:nvPr>
        </p:nvPicPr>
        <p:blipFill rotWithShape="1">
          <a:blip r:embed="rId6">
            <a:alphaModFix/>
          </a:blip>
          <a:srcRect/>
          <a:stretch/>
        </p:blipFill>
        <p:spPr>
          <a:xfrm>
            <a:off x="2740152" y="301753"/>
            <a:ext cx="6643914" cy="4996259"/>
          </a:xfrm>
          <a:prstGeom prst="rect">
            <a:avLst/>
          </a:prstGeom>
          <a:noFill/>
          <a:ln>
            <a:noFill/>
          </a:ln>
        </p:spPr>
      </p:pic>
    </p:spTree>
    <p:extLst>
      <p:ext uri="{BB962C8B-B14F-4D97-AF65-F5344CB8AC3E}">
        <p14:creationId xmlns:p14="http://schemas.microsoft.com/office/powerpoint/2010/main" val="3792049283"/>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6BE6A3-1F15-BEDD-152F-FAD98B74037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6330" y="152400"/>
            <a:ext cx="6279340" cy="6133905"/>
          </a:xfrm>
          <a:prstGeom prst="rect">
            <a:avLst/>
          </a:prstGeom>
        </p:spPr>
      </p:pic>
      <p:sp>
        <p:nvSpPr>
          <p:cNvPr id="13" name="TextBox 12">
            <a:extLst>
              <a:ext uri="{FF2B5EF4-FFF2-40B4-BE49-F238E27FC236}">
                <a16:creationId xmlns:a16="http://schemas.microsoft.com/office/drawing/2014/main" id="{66704873-841A-8A91-A919-1BD5F2CBD14F}"/>
              </a:ext>
            </a:extLst>
          </p:cNvPr>
          <p:cNvSpPr txBox="1"/>
          <p:nvPr/>
        </p:nvSpPr>
        <p:spPr>
          <a:xfrm>
            <a:off x="162828" y="6588284"/>
            <a:ext cx="10944860" cy="276999"/>
          </a:xfrm>
          <a:prstGeom prst="rect">
            <a:avLst/>
          </a:prstGeom>
          <a:noFill/>
        </p:spPr>
        <p:txBody>
          <a:bodyPr wrap="square" rtlCol="0">
            <a:spAutoFit/>
          </a:bodyPr>
          <a:lstStyle/>
          <a:p>
            <a:r>
              <a:rPr lang="en-US" sz="1200" b="0" i="0" dirty="0">
                <a:solidFill>
                  <a:srgbClr val="0000FF"/>
                </a:solidFill>
                <a:effectLst/>
                <a:latin typeface="Open Sans" panose="020B0606030504020204" pitchFamily="34" charset="0"/>
                <a:hlinkClick r:id="rId4"/>
              </a:rPr>
              <a:t>"Human Biology: Human Anatomy and Physiology"</a:t>
            </a:r>
            <a:r>
              <a:rPr lang="en-US" sz="1200" b="0" i="0" dirty="0">
                <a:solidFill>
                  <a:srgbClr val="000000"/>
                </a:solidFill>
                <a:effectLst/>
                <a:latin typeface="Open Sans" panose="020B0606030504020204" pitchFamily="34" charset="0"/>
              </a:rPr>
              <a:t> by </a:t>
            </a:r>
            <a:r>
              <a:rPr lang="en-US" sz="1200" b="0" i="0" dirty="0">
                <a:solidFill>
                  <a:srgbClr val="0000FF"/>
                </a:solidFill>
                <a:effectLst/>
                <a:latin typeface="Open Sans" panose="020B0606030504020204" pitchFamily="34" charset="0"/>
              </a:rPr>
              <a:t>Christine Miller</a:t>
            </a:r>
            <a:r>
              <a:rPr lang="en-US" sz="1200" b="0" i="0" dirty="0">
                <a:solidFill>
                  <a:srgbClr val="000000"/>
                </a:solidFill>
                <a:effectLst/>
                <a:latin typeface="Open Sans" panose="020B0606030504020204" pitchFamily="34" charset="0"/>
              </a:rPr>
              <a:t> is licensed under </a:t>
            </a:r>
            <a:r>
              <a:rPr lang="en-US" sz="1200" b="0" i="0" dirty="0">
                <a:solidFill>
                  <a:srgbClr val="0000FF"/>
                </a:solidFill>
                <a:effectLst/>
                <a:latin typeface="Open Sans" panose="020B0606030504020204" pitchFamily="34" charset="0"/>
                <a:hlinkClick r:id="rId5"/>
              </a:rPr>
              <a:t>CC BY-NC 4.0</a:t>
            </a:r>
            <a:endParaRPr lang="en-US" sz="1200" dirty="0"/>
          </a:p>
        </p:txBody>
      </p:sp>
      <p:pic>
        <p:nvPicPr>
          <p:cNvPr id="2" name="Picture 1" descr="A screenshot of a book&#10;&#10;Description automatically generated">
            <a:extLst>
              <a:ext uri="{FF2B5EF4-FFF2-40B4-BE49-F238E27FC236}">
                <a16:creationId xmlns:a16="http://schemas.microsoft.com/office/drawing/2014/main" id="{73E574CD-5C53-85A6-520B-BC44C359E0BB}"/>
              </a:ext>
            </a:extLst>
          </p:cNvPr>
          <p:cNvPicPr>
            <a:picLocks noChangeAspect="1"/>
          </p:cNvPicPr>
          <p:nvPr/>
        </p:nvPicPr>
        <p:blipFill>
          <a:blip r:embed="rId6">
            <a:extLst>
              <a:ext uri="{28A0092B-C50C-407E-A947-70E740481C1C}">
                <a14:useLocalDpi xmlns:a14="http://schemas.microsoft.com/office/drawing/2010/main" val="0"/>
              </a:ext>
            </a:extLst>
          </a:blip>
          <a:srcRect r="7964" b="-3"/>
          <a:stretch/>
        </p:blipFill>
        <p:spPr>
          <a:xfrm>
            <a:off x="321731" y="557189"/>
            <a:ext cx="5668684" cy="5743618"/>
          </a:xfrm>
          <a:prstGeom prst="rect">
            <a:avLst/>
          </a:prstGeom>
        </p:spPr>
      </p:pic>
      <p:pic>
        <p:nvPicPr>
          <p:cNvPr id="3" name="Picture 2" descr="A screenshot of a book&#10;&#10;Description automatically generated">
            <a:extLst>
              <a:ext uri="{FF2B5EF4-FFF2-40B4-BE49-F238E27FC236}">
                <a16:creationId xmlns:a16="http://schemas.microsoft.com/office/drawing/2014/main" id="{C96838E5-6305-FD39-8744-774C6D90F711}"/>
              </a:ext>
            </a:extLst>
          </p:cNvPr>
          <p:cNvPicPr>
            <a:picLocks noChangeAspect="1"/>
          </p:cNvPicPr>
          <p:nvPr/>
        </p:nvPicPr>
        <p:blipFill>
          <a:blip r:embed="rId7">
            <a:extLst>
              <a:ext uri="{28A0092B-C50C-407E-A947-70E740481C1C}">
                <a14:useLocalDpi xmlns:a14="http://schemas.microsoft.com/office/drawing/2010/main" val="0"/>
              </a:ext>
            </a:extLst>
          </a:blip>
          <a:srcRect r="3" b="6383"/>
          <a:stretch/>
        </p:blipFill>
        <p:spPr>
          <a:xfrm>
            <a:off x="6195375" y="557189"/>
            <a:ext cx="5674893" cy="5743618"/>
          </a:xfrm>
          <a:prstGeom prst="rect">
            <a:avLst/>
          </a:prstGeom>
        </p:spPr>
      </p:pic>
      <p:sp>
        <p:nvSpPr>
          <p:cNvPr id="4" name="Title 3">
            <a:extLst>
              <a:ext uri="{FF2B5EF4-FFF2-40B4-BE49-F238E27FC236}">
                <a16:creationId xmlns:a16="http://schemas.microsoft.com/office/drawing/2014/main" id="{FB37BD84-1CD8-16C4-450E-D169FAC512E6}"/>
              </a:ext>
            </a:extLst>
          </p:cNvPr>
          <p:cNvSpPr>
            <a:spLocks noGrp="1"/>
          </p:cNvSpPr>
          <p:nvPr>
            <p:ph type="title" idx="4294967295"/>
          </p:nvPr>
        </p:nvSpPr>
        <p:spPr>
          <a:xfrm>
            <a:off x="838200" y="-800768"/>
            <a:ext cx="10515600" cy="800768"/>
          </a:xfrm>
        </p:spPr>
        <p:txBody>
          <a:bodyPr vert="horz" lIns="91440" tIns="45720" rIns="91440" bIns="45720" rtlCol="0" anchor="b" anchorCtr="0">
            <a:noAutofit/>
          </a:bodyPr>
          <a:lstStyle/>
          <a:p>
            <a:r>
              <a:rPr lang="en-US" dirty="0"/>
              <a:t>Sample Attributions</a:t>
            </a:r>
          </a:p>
        </p:txBody>
      </p:sp>
    </p:spTree>
    <p:extLst>
      <p:ext uri="{BB962C8B-B14F-4D97-AF65-F5344CB8AC3E}">
        <p14:creationId xmlns:p14="http://schemas.microsoft.com/office/powerpoint/2010/main" val="37249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077722-947D-DA50-9188-AA29B4FCD8F7}"/>
              </a:ext>
            </a:extLst>
          </p:cNvPr>
          <p:cNvSpPr>
            <a:spLocks noGrp="1"/>
          </p:cNvSpPr>
          <p:nvPr>
            <p:ph type="title"/>
          </p:nvPr>
        </p:nvSpPr>
        <p:spPr/>
        <p:txBody>
          <a:bodyPr/>
          <a:lstStyle/>
          <a:p>
            <a:r>
              <a:rPr lang="en-US" dirty="0"/>
              <a:t>Creating and Licensing Your Own Work</a:t>
            </a:r>
          </a:p>
        </p:txBody>
      </p:sp>
      <p:sp>
        <p:nvSpPr>
          <p:cNvPr id="6" name="Content Placeholder 5">
            <a:extLst>
              <a:ext uri="{FF2B5EF4-FFF2-40B4-BE49-F238E27FC236}">
                <a16:creationId xmlns:a16="http://schemas.microsoft.com/office/drawing/2014/main" id="{4F8AC23F-8F77-B3AC-2D2E-CFF928CADC1D}"/>
              </a:ext>
            </a:extLst>
          </p:cNvPr>
          <p:cNvSpPr>
            <a:spLocks noGrp="1"/>
          </p:cNvSpPr>
          <p:nvPr>
            <p:ph sz="half" idx="2"/>
          </p:nvPr>
        </p:nvSpPr>
        <p:spPr/>
        <p:txBody>
          <a:bodyPr/>
          <a:lstStyle/>
          <a:p>
            <a:pPr marL="342900" indent="-342900">
              <a:buFont typeface="Arial" panose="020B0604020202020204" pitchFamily="34" charset="0"/>
              <a:buChar char="•"/>
            </a:pPr>
            <a:r>
              <a:rPr lang="en-US" dirty="0"/>
              <a:t>Explore the TRU Library LibGuide to find existing CC-licensed works that you could build upon</a:t>
            </a:r>
          </a:p>
          <a:p>
            <a:pPr marL="342900" indent="-342900">
              <a:buFont typeface="Arial" panose="020B0604020202020204" pitchFamily="34" charset="0"/>
              <a:buChar char="•"/>
            </a:pPr>
            <a:r>
              <a:rPr lang="en-US" dirty="0"/>
              <a:t>Use the CC Licence Chooser to help you choose your licence</a:t>
            </a:r>
          </a:p>
          <a:p>
            <a:pPr marL="342900" indent="-342900">
              <a:buFont typeface="Arial" panose="020B0604020202020204" pitchFamily="34" charset="0"/>
              <a:buChar char="•"/>
            </a:pPr>
            <a:r>
              <a:rPr lang="en-US" dirty="0"/>
              <a:t>Refer to the CC Licence Compatibility Chart to determine if a licence allows for remixing or adapting</a:t>
            </a:r>
          </a:p>
          <a:p>
            <a:pPr marL="342900" indent="-342900">
              <a:buFont typeface="Arial" panose="020B0604020202020204" pitchFamily="34" charset="0"/>
              <a:buChar char="•"/>
            </a:pPr>
            <a:r>
              <a:rPr lang="en-US" dirty="0"/>
              <a:t>Consult the CC Licence Adapter’s Chart to see which CC licences an adapter can use, based on the status of the original work</a:t>
            </a:r>
          </a:p>
          <a:p>
            <a:pPr marL="342900" indent="-342900">
              <a:buFont typeface="Arial" panose="020B0604020202020204" pitchFamily="34" charset="0"/>
              <a:buChar char="•"/>
            </a:pPr>
            <a:r>
              <a:rPr lang="en-US" dirty="0"/>
              <a:t>Use an Attribution Builder to build your attribution statements</a:t>
            </a:r>
          </a:p>
          <a:p>
            <a:pPr marL="342900" indent="-342900">
              <a:buFont typeface="Arial" panose="020B0604020202020204" pitchFamily="34" charset="0"/>
              <a:buChar char="•"/>
            </a:pPr>
            <a:r>
              <a:rPr lang="en-US" dirty="0"/>
              <a:t>Include the licence (with the links to the deed) on your work</a:t>
            </a:r>
          </a:p>
          <a:p>
            <a:pPr marL="342900" indent="-342900">
              <a:buFont typeface="Arial" panose="020B0604020202020204" pitchFamily="34" charset="0"/>
              <a:buChar char="•"/>
            </a:pPr>
            <a:r>
              <a:rPr lang="en-US" dirty="0"/>
              <a:t>Share your CC work with others</a:t>
            </a:r>
          </a:p>
          <a:p>
            <a:endParaRPr lang="en-US" dirty="0"/>
          </a:p>
        </p:txBody>
      </p:sp>
      <p:cxnSp>
        <p:nvCxnSpPr>
          <p:cNvPr id="8" name="Straight Connector 7">
            <a:extLst>
              <a:ext uri="{FF2B5EF4-FFF2-40B4-BE49-F238E27FC236}">
                <a16:creationId xmlns:a16="http://schemas.microsoft.com/office/drawing/2014/main" id="{4726983C-EEBF-F96E-B4FE-E4A8302AD5B3}"/>
              </a:ext>
              <a:ext uri="{C183D7F6-B498-43B3-948B-1728B52AA6E4}">
                <adec:decorative xmlns:adec="http://schemas.microsoft.com/office/drawing/2017/decorative" val="1"/>
              </a:ext>
            </a:extLst>
          </p:cNvPr>
          <p:cNvCxnSpPr/>
          <p:nvPr/>
        </p:nvCxnSpPr>
        <p:spPr>
          <a:xfrm>
            <a:off x="1054800" y="1532543"/>
            <a:ext cx="10080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604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B0E4-977F-6274-DC7A-A6AA140F6DE7}"/>
              </a:ext>
            </a:extLst>
          </p:cNvPr>
          <p:cNvSpPr>
            <a:spLocks noGrp="1"/>
          </p:cNvSpPr>
          <p:nvPr>
            <p:ph type="title"/>
          </p:nvPr>
        </p:nvSpPr>
        <p:spPr>
          <a:xfrm>
            <a:off x="838200" y="540001"/>
            <a:ext cx="10515600" cy="800768"/>
          </a:xfrm>
        </p:spPr>
        <p:txBody>
          <a:bodyPr anchor="t">
            <a:normAutofit/>
          </a:bodyPr>
          <a:lstStyle/>
          <a:p>
            <a:r>
              <a:rPr lang="en-US" sz="2800" b="1" dirty="0"/>
              <a:t>Where can I share my work?</a:t>
            </a:r>
          </a:p>
        </p:txBody>
      </p:sp>
      <p:pic>
        <p:nvPicPr>
          <p:cNvPr id="12" name="Content Placeholder 11" descr="A screenshot of a computer&#10;&#10;Description automatically generated">
            <a:extLst>
              <a:ext uri="{FF2B5EF4-FFF2-40B4-BE49-F238E27FC236}">
                <a16:creationId xmlns:a16="http://schemas.microsoft.com/office/drawing/2014/main" id="{00E9A683-058F-F833-7105-3F02CD85BA91}"/>
              </a:ext>
            </a:extLst>
          </p:cNvPr>
          <p:cNvPicPr>
            <a:picLocks noGrp="1" noChangeAspect="1"/>
          </p:cNvPicPr>
          <p:nvPr>
            <p:ph sz="half" idx="1"/>
          </p:nvPr>
        </p:nvPicPr>
        <p:blipFill rotWithShape="1">
          <a:blip r:embed="rId3"/>
          <a:srcRect t="-9950" b="-9950"/>
          <a:stretch/>
        </p:blipFill>
        <p:spPr>
          <a:xfrm>
            <a:off x="6233459" y="1166018"/>
            <a:ext cx="5384800" cy="4525963"/>
          </a:xfrm>
          <a:noFill/>
        </p:spPr>
      </p:pic>
      <p:pic>
        <p:nvPicPr>
          <p:cNvPr id="14" name="Content Placeholder 13" descr="A screenshot of a computer&#10;&#10;Description automatically generated">
            <a:extLst>
              <a:ext uri="{FF2B5EF4-FFF2-40B4-BE49-F238E27FC236}">
                <a16:creationId xmlns:a16="http://schemas.microsoft.com/office/drawing/2014/main" id="{4EA53992-B345-853C-23B9-96F639B4A12F}"/>
              </a:ext>
            </a:extLst>
          </p:cNvPr>
          <p:cNvPicPr>
            <a:picLocks noGrp="1" noChangeAspect="1"/>
          </p:cNvPicPr>
          <p:nvPr>
            <p:ph sz="half" idx="2"/>
          </p:nvPr>
        </p:nvPicPr>
        <p:blipFill rotWithShape="1">
          <a:blip r:embed="rId4"/>
          <a:srcRect t="-9884" b="-9884"/>
          <a:stretch/>
        </p:blipFill>
        <p:spPr>
          <a:xfrm>
            <a:off x="848659" y="1166018"/>
            <a:ext cx="5384800" cy="4525963"/>
          </a:xfrm>
          <a:noFill/>
        </p:spPr>
      </p:pic>
      <p:pic>
        <p:nvPicPr>
          <p:cNvPr id="16" name="Picture 15" descr="A qr code with a few black squares&#10;&#10;Description automatically generated">
            <a:extLst>
              <a:ext uri="{FF2B5EF4-FFF2-40B4-BE49-F238E27FC236}">
                <a16:creationId xmlns:a16="http://schemas.microsoft.com/office/drawing/2014/main" id="{191C3DCF-7E02-7DAB-7600-592568D8F78A}"/>
              </a:ext>
            </a:extLst>
          </p:cNvPr>
          <p:cNvPicPr>
            <a:picLocks noChangeAspect="1"/>
          </p:cNvPicPr>
          <p:nvPr/>
        </p:nvPicPr>
        <p:blipFill>
          <a:blip r:embed="rId5"/>
          <a:stretch>
            <a:fillRect/>
          </a:stretch>
        </p:blipFill>
        <p:spPr>
          <a:xfrm>
            <a:off x="65741" y="5448968"/>
            <a:ext cx="1382059" cy="1382059"/>
          </a:xfrm>
          <a:prstGeom prst="rect">
            <a:avLst/>
          </a:prstGeom>
        </p:spPr>
      </p:pic>
      <p:sp>
        <p:nvSpPr>
          <p:cNvPr id="17" name="Oval 16">
            <a:extLst>
              <a:ext uri="{FF2B5EF4-FFF2-40B4-BE49-F238E27FC236}">
                <a16:creationId xmlns:a16="http://schemas.microsoft.com/office/drawing/2014/main" id="{5581A33E-1104-FDC7-C729-3945E711279A}"/>
              </a:ext>
              <a:ext uri="{C183D7F6-B498-43B3-948B-1728B52AA6E4}">
                <adec:decorative xmlns:adec="http://schemas.microsoft.com/office/drawing/2017/decorative" val="1"/>
              </a:ext>
            </a:extLst>
          </p:cNvPr>
          <p:cNvSpPr/>
          <p:nvPr/>
        </p:nvSpPr>
        <p:spPr>
          <a:xfrm>
            <a:off x="457200" y="3048000"/>
            <a:ext cx="1981200" cy="800768"/>
          </a:xfrm>
          <a:prstGeom prst="ellipse">
            <a:avLst/>
          </a:prstGeom>
          <a:noFill/>
          <a:ln w="41275">
            <a:solidFill>
              <a:srgbClr val="FFC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b="1" dirty="0"/>
          </a:p>
        </p:txBody>
      </p:sp>
      <p:sp>
        <p:nvSpPr>
          <p:cNvPr id="18" name="Oval 17">
            <a:extLst>
              <a:ext uri="{FF2B5EF4-FFF2-40B4-BE49-F238E27FC236}">
                <a16:creationId xmlns:a16="http://schemas.microsoft.com/office/drawing/2014/main" id="{C5AE4F20-6EC6-1346-8F00-331280DBA755}"/>
              </a:ext>
              <a:ext uri="{C183D7F6-B498-43B3-948B-1728B52AA6E4}">
                <adec:decorative xmlns:adec="http://schemas.microsoft.com/office/drawing/2017/decorative" val="1"/>
              </a:ext>
            </a:extLst>
          </p:cNvPr>
          <p:cNvSpPr/>
          <p:nvPr/>
        </p:nvSpPr>
        <p:spPr>
          <a:xfrm>
            <a:off x="5901765" y="4648200"/>
            <a:ext cx="1981200" cy="800768"/>
          </a:xfrm>
          <a:prstGeom prst="ellipse">
            <a:avLst/>
          </a:prstGeom>
          <a:noFill/>
          <a:ln w="41275">
            <a:solidFill>
              <a:srgbClr val="FFC0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29160096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Video 7" descr="People Planning">
            <a:extLst>
              <a:ext uri="{FF2B5EF4-FFF2-40B4-BE49-F238E27FC236}">
                <a16:creationId xmlns:a16="http://schemas.microsoft.com/office/drawing/2014/main" id="{C0ECE71D-C0C7-563E-F7D9-07AB5965407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9602" r="-1" b="34867"/>
          <a:stretch/>
        </p:blipFill>
        <p:spPr>
          <a:xfrm>
            <a:off x="20" y="-1"/>
            <a:ext cx="12191980" cy="2443638"/>
          </a:xfrm>
          <a:prstGeom prst="rect">
            <a:avLst/>
          </a:prstGeom>
          <a:noFill/>
        </p:spPr>
      </p:pic>
      <p:sp>
        <p:nvSpPr>
          <p:cNvPr id="6" name="Content Placeholder 5">
            <a:extLst>
              <a:ext uri="{FF2B5EF4-FFF2-40B4-BE49-F238E27FC236}">
                <a16:creationId xmlns:a16="http://schemas.microsoft.com/office/drawing/2014/main" id="{64120E5E-B62F-8029-EBFA-399552F53C5E}"/>
              </a:ext>
            </a:extLst>
          </p:cNvPr>
          <p:cNvSpPr>
            <a:spLocks noGrp="1"/>
          </p:cNvSpPr>
          <p:nvPr>
            <p:ph type="body" sz="quarter" idx="13"/>
          </p:nvPr>
        </p:nvSpPr>
        <p:spPr>
          <a:xfrm>
            <a:off x="1703512" y="3672000"/>
            <a:ext cx="9360000" cy="2606198"/>
          </a:xfrm>
        </p:spPr>
        <p:txBody>
          <a:bodyPr>
            <a:normAutofit/>
          </a:bodyPr>
          <a:lstStyle/>
          <a:p>
            <a:pPr marL="457200" indent="-457200">
              <a:lnSpc>
                <a:spcPct val="100000"/>
              </a:lnSpc>
              <a:buAutoNum type="arabicPeriod"/>
            </a:pPr>
            <a:r>
              <a:rPr lang="en-US" dirty="0"/>
              <a:t>Educate yourself and others</a:t>
            </a:r>
          </a:p>
          <a:p>
            <a:pPr marL="457200" indent="-457200">
              <a:lnSpc>
                <a:spcPct val="100000"/>
              </a:lnSpc>
              <a:buAutoNum type="arabicPeriod"/>
            </a:pPr>
            <a:r>
              <a:rPr lang="en-US" dirty="0"/>
              <a:t>Join Communities</a:t>
            </a:r>
          </a:p>
        </p:txBody>
      </p:sp>
      <p:sp>
        <p:nvSpPr>
          <p:cNvPr id="5" name="Title 4">
            <a:extLst>
              <a:ext uri="{FF2B5EF4-FFF2-40B4-BE49-F238E27FC236}">
                <a16:creationId xmlns:a16="http://schemas.microsoft.com/office/drawing/2014/main" id="{D4D429EA-FFF8-195E-7A49-8CAC1B4C10E7}"/>
              </a:ext>
            </a:extLst>
          </p:cNvPr>
          <p:cNvSpPr>
            <a:spLocks noGrp="1"/>
          </p:cNvSpPr>
          <p:nvPr>
            <p:ph type="title"/>
          </p:nvPr>
        </p:nvSpPr>
        <p:spPr>
          <a:xfrm>
            <a:off x="1703512" y="2880000"/>
            <a:ext cx="9360000" cy="593585"/>
          </a:xfrm>
        </p:spPr>
        <p:txBody>
          <a:bodyPr anchor="t">
            <a:normAutofit fontScale="90000"/>
          </a:bodyPr>
          <a:lstStyle/>
          <a:p>
            <a:r>
              <a:rPr lang="en-US" sz="2500" b="1" dirty="0"/>
              <a:t>Getting Started with  Advocating for Open Licensing and OER</a:t>
            </a:r>
          </a:p>
        </p:txBody>
      </p:sp>
    </p:spTree>
    <p:extLst>
      <p:ext uri="{BB962C8B-B14F-4D97-AF65-F5344CB8AC3E}">
        <p14:creationId xmlns:p14="http://schemas.microsoft.com/office/powerpoint/2010/main" val="385168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descr="Describes the international, national, provincial, and local opportunities to get involved in the OER community.">
            <a:extLst>
              <a:ext uri="{FF2B5EF4-FFF2-40B4-BE49-F238E27FC236}">
                <a16:creationId xmlns:a16="http://schemas.microsoft.com/office/drawing/2014/main" id="{3184F676-EBF5-70B4-959F-60B1C76453A1}"/>
              </a:ext>
            </a:extLst>
          </p:cNvPr>
          <p:cNvGraphicFramePr>
            <a:graphicFrameLocks noGrp="1"/>
          </p:cNvGraphicFramePr>
          <p:nvPr>
            <p:ph idx="4294967295"/>
            <p:extLst>
              <p:ext uri="{D42A27DB-BD31-4B8C-83A1-F6EECF244321}">
                <p14:modId xmlns:p14="http://schemas.microsoft.com/office/powerpoint/2010/main" val="1088226007"/>
              </p:ext>
            </p:extLst>
          </p:nvPr>
        </p:nvGraphicFramePr>
        <p:xfrm>
          <a:off x="457200" y="533400"/>
          <a:ext cx="11353800" cy="564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216E3E8-78A0-7906-B2A9-B814CCADC64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Open communities</a:t>
            </a:r>
          </a:p>
        </p:txBody>
      </p:sp>
    </p:spTree>
    <p:extLst>
      <p:ext uri="{BB962C8B-B14F-4D97-AF65-F5344CB8AC3E}">
        <p14:creationId xmlns:p14="http://schemas.microsoft.com/office/powerpoint/2010/main" val="212071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5A383A-D024-86D9-3CD1-F656A744C1E9}"/>
              </a:ext>
            </a:extLst>
          </p:cNvPr>
          <p:cNvSpPr>
            <a:spLocks noGrp="1"/>
          </p:cNvSpPr>
          <p:nvPr>
            <p:ph type="title"/>
          </p:nvPr>
        </p:nvSpPr>
        <p:spPr/>
        <p:txBody>
          <a:bodyPr/>
          <a:lstStyle/>
          <a:p>
            <a:r>
              <a:rPr lang="en-US" dirty="0"/>
              <a:t>Copyright Basics</a:t>
            </a:r>
          </a:p>
        </p:txBody>
      </p:sp>
    </p:spTree>
    <p:extLst>
      <p:ext uri="{BB962C8B-B14F-4D97-AF65-F5344CB8AC3E}">
        <p14:creationId xmlns:p14="http://schemas.microsoft.com/office/powerpoint/2010/main" val="4588480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Video 7" descr="People Planning">
            <a:extLst>
              <a:ext uri="{FF2B5EF4-FFF2-40B4-BE49-F238E27FC236}">
                <a16:creationId xmlns:a16="http://schemas.microsoft.com/office/drawing/2014/main" id="{C0ECE71D-C0C7-563E-F7D9-07AB5965407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9602" r="-1" b="34867"/>
          <a:stretch/>
        </p:blipFill>
        <p:spPr>
          <a:xfrm>
            <a:off x="20" y="-1"/>
            <a:ext cx="12191980" cy="2443638"/>
          </a:xfrm>
          <a:prstGeom prst="rect">
            <a:avLst/>
          </a:prstGeom>
          <a:noFill/>
        </p:spPr>
      </p:pic>
      <p:sp>
        <p:nvSpPr>
          <p:cNvPr id="6" name="Content Placeholder 5">
            <a:extLst>
              <a:ext uri="{FF2B5EF4-FFF2-40B4-BE49-F238E27FC236}">
                <a16:creationId xmlns:a16="http://schemas.microsoft.com/office/drawing/2014/main" id="{64120E5E-B62F-8029-EBFA-399552F53C5E}"/>
              </a:ext>
            </a:extLst>
          </p:cNvPr>
          <p:cNvSpPr>
            <a:spLocks noGrp="1"/>
          </p:cNvSpPr>
          <p:nvPr>
            <p:ph type="body" sz="quarter" idx="13"/>
          </p:nvPr>
        </p:nvSpPr>
        <p:spPr>
          <a:xfrm>
            <a:off x="1703512" y="3672000"/>
            <a:ext cx="9360000" cy="2606198"/>
          </a:xfrm>
        </p:spPr>
        <p:txBody>
          <a:bodyPr>
            <a:normAutofit/>
          </a:bodyPr>
          <a:lstStyle/>
          <a:p>
            <a:pPr marL="457200" indent="-457200">
              <a:lnSpc>
                <a:spcPct val="100000"/>
              </a:lnSpc>
              <a:buAutoNum type="arabicPeriod"/>
            </a:pPr>
            <a:r>
              <a:rPr lang="en-US" dirty="0"/>
              <a:t>Educate yourself and others</a:t>
            </a:r>
          </a:p>
          <a:p>
            <a:pPr marL="457200" indent="-457200">
              <a:lnSpc>
                <a:spcPct val="100000"/>
              </a:lnSpc>
              <a:buAutoNum type="arabicPeriod"/>
            </a:pPr>
            <a:r>
              <a:rPr lang="en-US" dirty="0"/>
              <a:t>Join Communities</a:t>
            </a:r>
          </a:p>
          <a:p>
            <a:pPr marL="457200" indent="-457200">
              <a:lnSpc>
                <a:spcPct val="100000"/>
              </a:lnSpc>
              <a:buAutoNum type="arabicPeriod"/>
            </a:pPr>
            <a:r>
              <a:rPr lang="en-US" dirty="0"/>
              <a:t>Create and share your work with a Creative Commons Licence (open access publications for scholarship and OER for your teaching materials)</a:t>
            </a:r>
          </a:p>
          <a:p>
            <a:pPr marL="457200" indent="-457200">
              <a:lnSpc>
                <a:spcPct val="100000"/>
              </a:lnSpc>
              <a:buAutoNum type="arabicPeriod"/>
            </a:pPr>
            <a:r>
              <a:rPr lang="en-US" dirty="0"/>
              <a:t>Advocate for policy change</a:t>
            </a:r>
          </a:p>
        </p:txBody>
      </p:sp>
      <p:sp>
        <p:nvSpPr>
          <p:cNvPr id="5" name="Title 4">
            <a:extLst>
              <a:ext uri="{FF2B5EF4-FFF2-40B4-BE49-F238E27FC236}">
                <a16:creationId xmlns:a16="http://schemas.microsoft.com/office/drawing/2014/main" id="{D4D429EA-FFF8-195E-7A49-8CAC1B4C10E7}"/>
              </a:ext>
            </a:extLst>
          </p:cNvPr>
          <p:cNvSpPr>
            <a:spLocks noGrp="1"/>
          </p:cNvSpPr>
          <p:nvPr>
            <p:ph type="title"/>
          </p:nvPr>
        </p:nvSpPr>
        <p:spPr>
          <a:xfrm>
            <a:off x="1703512" y="2880000"/>
            <a:ext cx="9360000" cy="593585"/>
          </a:xfrm>
        </p:spPr>
        <p:txBody>
          <a:bodyPr anchor="t">
            <a:normAutofit fontScale="90000"/>
          </a:bodyPr>
          <a:lstStyle/>
          <a:p>
            <a:r>
              <a:rPr lang="en-US" sz="2500" b="1" dirty="0"/>
              <a:t>Getting Started with  Advocating for Open Licensing and OER</a:t>
            </a:r>
          </a:p>
        </p:txBody>
      </p:sp>
    </p:spTree>
    <p:extLst>
      <p:ext uri="{BB962C8B-B14F-4D97-AF65-F5344CB8AC3E}">
        <p14:creationId xmlns:p14="http://schemas.microsoft.com/office/powerpoint/2010/main" val="252956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mute="1">
                <p:cTn id="12" repeatCount="indefinite" fill="hold" display="0">
                  <p:stCondLst>
                    <p:cond delay="indefinite"/>
                  </p:stCondLst>
                </p:cTn>
                <p:tgtEl>
                  <p:spTgt spid="8"/>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blue and white question mark&#10;&#10;Description automatically generated">
            <a:extLst>
              <a:ext uri="{FF2B5EF4-FFF2-40B4-BE49-F238E27FC236}">
                <a16:creationId xmlns:a16="http://schemas.microsoft.com/office/drawing/2014/main" id="{68880EF2-9D8F-8391-3839-D8D2E6113D15}"/>
              </a:ext>
            </a:extLst>
          </p:cNvPr>
          <p:cNvPicPr>
            <a:picLocks noGrp="1" noChangeAspect="1"/>
          </p:cNvPicPr>
          <p:nvPr>
            <p:ph type="pic" sz="quarter" idx="10"/>
          </p:nvPr>
        </p:nvPicPr>
        <p:blipFill rotWithShape="1">
          <a:blip r:embed="rId3"/>
          <a:srcRect t="-5427" b="-5427"/>
          <a:stretch/>
        </p:blipFill>
        <p:spPr>
          <a:xfrm>
            <a:off x="7391400" y="5443"/>
            <a:ext cx="3519487" cy="3901510"/>
          </a:xfrm>
        </p:spPr>
      </p:pic>
      <p:sp>
        <p:nvSpPr>
          <p:cNvPr id="5" name="Title 4">
            <a:extLst>
              <a:ext uri="{FF2B5EF4-FFF2-40B4-BE49-F238E27FC236}">
                <a16:creationId xmlns:a16="http://schemas.microsoft.com/office/drawing/2014/main" id="{0441755F-281C-E368-5EA1-D4916EA8DB03}"/>
              </a:ext>
            </a:extLst>
          </p:cNvPr>
          <p:cNvSpPr>
            <a:spLocks noGrp="1"/>
          </p:cNvSpPr>
          <p:nvPr>
            <p:ph type="title"/>
          </p:nvPr>
        </p:nvSpPr>
        <p:spPr>
          <a:xfrm>
            <a:off x="457200" y="558000"/>
            <a:ext cx="4896136" cy="839400"/>
          </a:xfrm>
        </p:spPr>
        <p:txBody>
          <a:bodyPr anchor="t">
            <a:normAutofit/>
          </a:bodyPr>
          <a:lstStyle/>
          <a:p>
            <a:r>
              <a:rPr lang="en-US" sz="4400" dirty="0"/>
              <a:t>Question 3</a:t>
            </a:r>
          </a:p>
        </p:txBody>
      </p:sp>
      <p:sp>
        <p:nvSpPr>
          <p:cNvPr id="12" name="Content Placeholder 11">
            <a:extLst>
              <a:ext uri="{FF2B5EF4-FFF2-40B4-BE49-F238E27FC236}">
                <a16:creationId xmlns:a16="http://schemas.microsoft.com/office/drawing/2014/main" id="{1CEE8F28-B6E0-C1C6-836C-21544176476D}"/>
              </a:ext>
            </a:extLst>
          </p:cNvPr>
          <p:cNvSpPr>
            <a:spLocks noGrp="1"/>
          </p:cNvSpPr>
          <p:nvPr>
            <p:ph sz="quarter" idx="11"/>
          </p:nvPr>
        </p:nvSpPr>
        <p:spPr>
          <a:xfrm>
            <a:off x="457200" y="1524000"/>
            <a:ext cx="6705600" cy="4776000"/>
          </a:xfrm>
        </p:spPr>
        <p:txBody>
          <a:bodyPr/>
          <a:lstStyle/>
          <a:p>
            <a:r>
              <a:rPr lang="en-US" sz="3200" dirty="0"/>
              <a:t>How do you plan to advocate for the use of OER?</a:t>
            </a:r>
          </a:p>
          <a:p>
            <a:endParaRPr lang="en-US" sz="2800" dirty="0"/>
          </a:p>
          <a:p>
            <a:r>
              <a:rPr lang="en-US" sz="2800" dirty="0">
                <a:hlinkClick r:id="rId4"/>
              </a:rPr>
              <a:t>www.menti.com</a:t>
            </a:r>
            <a:endParaRPr lang="en-US" sz="2800" dirty="0"/>
          </a:p>
          <a:p>
            <a:r>
              <a:rPr lang="en-US" sz="2800" dirty="0"/>
              <a:t>Code: xxxx xxxx</a:t>
            </a:r>
          </a:p>
          <a:p>
            <a:endParaRPr lang="en-US" dirty="0"/>
          </a:p>
          <a:p>
            <a:endParaRPr lang="en-US" dirty="0"/>
          </a:p>
        </p:txBody>
      </p:sp>
      <p:sp>
        <p:nvSpPr>
          <p:cNvPr id="16" name="TextBox 15">
            <a:extLst>
              <a:ext uri="{FF2B5EF4-FFF2-40B4-BE49-F238E27FC236}">
                <a16:creationId xmlns:a16="http://schemas.microsoft.com/office/drawing/2014/main" id="{3C031719-72F4-7FF1-56FE-28E694F4B580}"/>
              </a:ext>
            </a:extLst>
          </p:cNvPr>
          <p:cNvSpPr txBox="1"/>
          <p:nvPr/>
        </p:nvSpPr>
        <p:spPr>
          <a:xfrm>
            <a:off x="6005513" y="6426600"/>
            <a:ext cx="5911533" cy="307777"/>
          </a:xfrm>
          <a:prstGeom prst="rect">
            <a:avLst/>
          </a:prstGeom>
          <a:noFill/>
        </p:spPr>
        <p:txBody>
          <a:bodyPr wrap="square" rtlCol="0">
            <a:spAutoFit/>
          </a:bodyPr>
          <a:lstStyle/>
          <a:p>
            <a:r>
              <a:rPr lang="en-US" sz="1400" b="0" i="0" dirty="0">
                <a:solidFill>
                  <a:srgbClr val="0000FF"/>
                </a:solidFill>
                <a:effectLst/>
                <a:latin typeface="Open Sans" panose="020B0606030504020204" pitchFamily="34" charset="0"/>
                <a:hlinkClick r:id="rId5"/>
              </a:rPr>
              <a:t>"Question Mark Icon"</a:t>
            </a:r>
            <a:r>
              <a:rPr lang="en-US" sz="1400" b="0" i="0" dirty="0">
                <a:solidFill>
                  <a:srgbClr val="000000"/>
                </a:solidFill>
                <a:effectLst/>
                <a:latin typeface="Open Sans" panose="020B0606030504020204" pitchFamily="34" charset="0"/>
              </a:rPr>
              <a:t> by </a:t>
            </a:r>
            <a:r>
              <a:rPr lang="en-US" sz="1400" b="0" i="0" dirty="0">
                <a:solidFill>
                  <a:srgbClr val="0000FF"/>
                </a:solidFill>
                <a:effectLst/>
                <a:latin typeface="Open Sans" panose="020B0606030504020204" pitchFamily="34" charset="0"/>
              </a:rPr>
              <a:t>isaiah658</a:t>
            </a:r>
            <a:r>
              <a:rPr lang="en-US" sz="1400" b="0" i="0" dirty="0">
                <a:solidFill>
                  <a:srgbClr val="000000"/>
                </a:solidFill>
                <a:effectLst/>
                <a:latin typeface="Open Sans" panose="020B0606030504020204" pitchFamily="34" charset="0"/>
              </a:rPr>
              <a:t> is in the </a:t>
            </a:r>
            <a:r>
              <a:rPr lang="en-US" sz="1400" b="0" i="0" dirty="0">
                <a:solidFill>
                  <a:srgbClr val="0000FF"/>
                </a:solidFill>
                <a:effectLst/>
                <a:latin typeface="Open Sans" panose="020B0606030504020204" pitchFamily="34" charset="0"/>
                <a:hlinkClick r:id="rId6"/>
              </a:rPr>
              <a:t>Public Domain, CC0</a:t>
            </a:r>
            <a:endParaRPr lang="en-US" sz="1400" dirty="0"/>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5C0192B3-E5DE-F1B6-DC34-B0B451C88CC7}"/>
              </a:ext>
            </a:extLst>
          </p:cNvPr>
          <p:cNvPicPr>
            <a:picLocks noChangeAspect="1"/>
          </p:cNvPicPr>
          <p:nvPr/>
        </p:nvPicPr>
        <p:blipFill>
          <a:blip r:embed="rId7"/>
          <a:stretch>
            <a:fillRect/>
          </a:stretch>
        </p:blipFill>
        <p:spPr>
          <a:xfrm>
            <a:off x="7992709" y="3923282"/>
            <a:ext cx="2316868" cy="2286248"/>
          </a:xfrm>
          <a:prstGeom prst="rect">
            <a:avLst/>
          </a:prstGeom>
        </p:spPr>
      </p:pic>
    </p:spTree>
    <p:extLst>
      <p:ext uri="{BB962C8B-B14F-4D97-AF65-F5344CB8AC3E}">
        <p14:creationId xmlns:p14="http://schemas.microsoft.com/office/powerpoint/2010/main" val="4196333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ign on a cliff by the ocean&#10;&#10;Description automatically generated">
            <a:extLst>
              <a:ext uri="{FF2B5EF4-FFF2-40B4-BE49-F238E27FC236}">
                <a16:creationId xmlns:a16="http://schemas.microsoft.com/office/drawing/2014/main" id="{43877A10-E2CB-7F11-6BEB-0660A0880CE9}"/>
              </a:ext>
            </a:extLst>
          </p:cNvPr>
          <p:cNvPicPr>
            <a:picLocks noGrp="1" noChangeAspect="1"/>
          </p:cNvPicPr>
          <p:nvPr>
            <p:ph sz="half" idx="1"/>
          </p:nvPr>
        </p:nvPicPr>
        <p:blipFill>
          <a:blip r:embed="rId3"/>
          <a:stretch>
            <a:fillRect/>
          </a:stretch>
        </p:blipFill>
        <p:spPr>
          <a:xfrm>
            <a:off x="0" y="-1"/>
            <a:ext cx="5410200" cy="6980903"/>
          </a:xfrm>
        </p:spPr>
      </p:pic>
      <p:sp>
        <p:nvSpPr>
          <p:cNvPr id="13" name="Title 12">
            <a:extLst>
              <a:ext uri="{FF2B5EF4-FFF2-40B4-BE49-F238E27FC236}">
                <a16:creationId xmlns:a16="http://schemas.microsoft.com/office/drawing/2014/main" id="{6BCF9144-3421-9558-797E-D91A6A0944C9}"/>
              </a:ext>
            </a:extLst>
          </p:cNvPr>
          <p:cNvSpPr>
            <a:spLocks noGrp="1"/>
          </p:cNvSpPr>
          <p:nvPr>
            <p:ph type="title"/>
          </p:nvPr>
        </p:nvSpPr>
        <p:spPr/>
        <p:txBody>
          <a:bodyPr/>
          <a:lstStyle/>
          <a:p>
            <a:r>
              <a:rPr lang="en-US" dirty="0"/>
              <a:t>Need Help? Check out …</a:t>
            </a:r>
          </a:p>
        </p:txBody>
      </p:sp>
      <p:graphicFrame>
        <p:nvGraphicFramePr>
          <p:cNvPr id="12" name="Content Placeholder 11" descr="Provides links to the TRU Library OER LibGuide at www.libguides.tru.ca/oer and contact information for Open Education Librarian, Brenda Smith.">
            <a:extLst>
              <a:ext uri="{FF2B5EF4-FFF2-40B4-BE49-F238E27FC236}">
                <a16:creationId xmlns:a16="http://schemas.microsoft.com/office/drawing/2014/main" id="{77ED6ECB-1F46-9188-188F-71DDAFE8F31F}"/>
              </a:ext>
            </a:extLst>
          </p:cNvPr>
          <p:cNvGraphicFramePr>
            <a:graphicFrameLocks noGrp="1"/>
          </p:cNvGraphicFramePr>
          <p:nvPr>
            <p:ph sz="half" idx="2"/>
            <p:extLst>
              <p:ext uri="{D42A27DB-BD31-4B8C-83A1-F6EECF244321}">
                <p14:modId xmlns:p14="http://schemas.microsoft.com/office/powerpoint/2010/main" val="307719711"/>
              </p:ext>
            </p:extLst>
          </p:nvPr>
        </p:nvGraphicFramePr>
        <p:xfrm>
          <a:off x="6172200" y="1417638"/>
          <a:ext cx="4244280" cy="51657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Placeholder 11">
            <a:extLst>
              <a:ext uri="{FF2B5EF4-FFF2-40B4-BE49-F238E27FC236}">
                <a16:creationId xmlns:a16="http://schemas.microsoft.com/office/drawing/2014/main" id="{2B2F2B7F-1937-C382-8EEF-414644B990DC}"/>
              </a:ext>
              <a:ext uri="{C183D7F6-B498-43B3-948B-1728B52AA6E4}">
                <adec:decorative xmlns:adec="http://schemas.microsoft.com/office/drawing/2017/decorative" val="1"/>
              </a:ext>
            </a:extLst>
          </p:cNvPr>
          <p:cNvPicPr>
            <a:picLocks noChangeAspect="1"/>
          </p:cNvPicPr>
          <p:nvPr/>
        </p:nvPicPr>
        <p:blipFill>
          <a:blip r:embed="rId9"/>
          <a:srcRect l="16172" r="16172"/>
          <a:stretch>
            <a:fillRect/>
          </a:stretch>
        </p:blipFill>
        <p:spPr>
          <a:xfrm>
            <a:off x="6005513" y="0"/>
            <a:ext cx="6186487" cy="6858000"/>
          </a:xfrm>
        </p:spPr>
      </p:pic>
      <p:pic>
        <p:nvPicPr>
          <p:cNvPr id="7" name="Picture 6" descr="A qr code with a few black squares&#10;&#10;Description automatically generated">
            <a:extLst>
              <a:ext uri="{FF2B5EF4-FFF2-40B4-BE49-F238E27FC236}">
                <a16:creationId xmlns:a16="http://schemas.microsoft.com/office/drawing/2014/main" id="{A4464583-766C-9747-C9E1-406DC3437F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7079" y="5029200"/>
            <a:ext cx="1674322" cy="1674322"/>
          </a:xfrm>
          <a:prstGeom prst="rect">
            <a:avLst/>
          </a:prstGeom>
        </p:spPr>
      </p:pic>
    </p:spTree>
    <p:extLst>
      <p:ext uri="{BB962C8B-B14F-4D97-AF65-F5344CB8AC3E}">
        <p14:creationId xmlns:p14="http://schemas.microsoft.com/office/powerpoint/2010/main" val="634356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B74B0-4C68-4FCE-9BE5-BA427915FADE}"/>
              </a:ext>
            </a:extLst>
          </p:cNvPr>
          <p:cNvSpPr>
            <a:spLocks noGrp="1"/>
          </p:cNvSpPr>
          <p:nvPr>
            <p:ph type="title"/>
          </p:nvPr>
        </p:nvSpPr>
        <p:spPr/>
        <p:txBody>
          <a:bodyPr/>
          <a:lstStyle/>
          <a:p>
            <a:r>
              <a:rPr lang="en-US" dirty="0"/>
              <a:t>Attributions</a:t>
            </a:r>
          </a:p>
        </p:txBody>
      </p:sp>
      <p:sp>
        <p:nvSpPr>
          <p:cNvPr id="6" name="Content Placeholder 5">
            <a:extLst>
              <a:ext uri="{FF2B5EF4-FFF2-40B4-BE49-F238E27FC236}">
                <a16:creationId xmlns:a16="http://schemas.microsoft.com/office/drawing/2014/main" id="{C7192FAC-CF12-4893-B755-EF99046BA2A8}"/>
              </a:ext>
            </a:extLst>
          </p:cNvPr>
          <p:cNvSpPr>
            <a:spLocks noGrp="1"/>
          </p:cNvSpPr>
          <p:nvPr>
            <p:ph sz="half" idx="2"/>
          </p:nvPr>
        </p:nvSpPr>
        <p:spPr>
          <a:xfrm>
            <a:off x="1054800" y="1800000"/>
            <a:ext cx="10080000" cy="4524600"/>
          </a:xfrm>
          <a:solidFill>
            <a:schemeClr val="bg1"/>
          </a:solidFill>
        </p:spPr>
        <p:txBody>
          <a:bodyPr/>
          <a:lstStyle/>
          <a:p>
            <a:pPr marL="342900" indent="-342900">
              <a:buFont typeface="Arial" panose="020B0604020202020204" pitchFamily="34" charset="0"/>
              <a:buChar cha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rPr>
              <a:t>“</a:t>
            </a: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3"/>
              </a:rPr>
              <a:t>Citations vs Attributions</a:t>
            </a: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rPr>
              <a:t>” by Amy Hofer for Open Oregon Educational Resources is licensed under </a:t>
            </a:r>
            <a:r>
              <a:rPr kumimoji="0" lang="en-US" sz="1800" b="0" i="0" u="sng"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4"/>
              </a:rPr>
              <a:t>CC BY 4.0</a:t>
            </a: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rPr>
              <a:t>. It was adapted from </a:t>
            </a:r>
            <a:r>
              <a:rPr kumimoji="0" lang="en-US" sz="1800" b="0" i="0" u="sng"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5"/>
              </a:rPr>
              <a:t>Citations vs. Attributions</a:t>
            </a: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rPr>
              <a:t> by Quill West, Open Education Project Manager, Pierce Community College, </a:t>
            </a:r>
            <a:r>
              <a:rPr kumimoji="0" lang="en-US" sz="1800" b="0" i="0" u="sng"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4"/>
              </a:rPr>
              <a:t>CC-BY 4.0</a:t>
            </a: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Open Sans" panose="020B0606030504020204" pitchFamily="34" charset="0"/>
                <a:cs typeface="Open Sans" panose="020B0606030504020204" pitchFamily="34" charset="0"/>
                <a:hlinkClick r:id="rId4"/>
              </a:rPr>
              <a:t>.</a:t>
            </a:r>
            <a:endParaRPr kumimoji="0" lang="en-US" sz="1800" u="none" strike="noStrike" kern="1200" cap="none" spc="0" normalizeH="0" baseline="0" noProof="0" dirty="0">
              <a:ln>
                <a:noFill/>
              </a:ln>
              <a:solidFill>
                <a:srgbClr val="0000FF"/>
              </a:solidFill>
              <a:uLnTx/>
              <a:uFillTx/>
              <a:latin typeface="Aptos" panose="020B0004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1800" b="0" i="0" dirty="0">
                <a:solidFill>
                  <a:schemeClr val="tx1"/>
                </a:solidFill>
                <a:effectLst/>
                <a:latin typeface="Aptos" panose="020B0004020202020204" pitchFamily="34" charset="0"/>
                <a:ea typeface="Open Sans" panose="020B0606030504020204" pitchFamily="34" charset="0"/>
                <a:cs typeface="Open Sans" panose="020B0606030504020204" pitchFamily="34" charset="0"/>
              </a:rPr>
              <a:t>“</a:t>
            </a:r>
            <a:r>
              <a:rPr lang="en-US" sz="1800" b="0" i="0" dirty="0">
                <a:solidFill>
                  <a:srgbClr val="0000FF"/>
                </a:solidFill>
                <a:effectLst/>
                <a:latin typeface="Aptos" panose="020B0004020202020204" pitchFamily="34" charset="0"/>
                <a:ea typeface="Open Sans" panose="020B0606030504020204" pitchFamily="34" charset="0"/>
                <a:cs typeface="Open Sans" panose="020B0606030504020204" pitchFamily="34" charset="0"/>
              </a:rPr>
              <a:t>Copyright &amp; Creative Commons Workshop</a:t>
            </a:r>
            <a:r>
              <a:rPr lang="en-US" sz="1800" b="0" i="0" dirty="0">
                <a:solidFill>
                  <a:schemeClr val="tx1"/>
                </a:solidFill>
                <a:effectLst/>
                <a:latin typeface="Aptos" panose="020B0004020202020204" pitchFamily="34" charset="0"/>
                <a:ea typeface="Open Sans" panose="020B0606030504020204" pitchFamily="34" charset="0"/>
                <a:cs typeface="Open Sans" panose="020B0606030504020204" pitchFamily="34" charset="0"/>
              </a:rPr>
              <a:t>”</a:t>
            </a:r>
            <a:r>
              <a:rPr lang="en-US" sz="1800" b="0" i="0" dirty="0">
                <a:solidFill>
                  <a:srgbClr val="0000FF"/>
                </a:solidFill>
                <a:effectLst/>
                <a:latin typeface="Aptos" panose="020B0004020202020204" pitchFamily="34" charset="0"/>
                <a:ea typeface="Open Sans" panose="020B0606030504020204" pitchFamily="34" charset="0"/>
                <a:cs typeface="Open Sans" panose="020B0606030504020204" pitchFamily="34" charset="0"/>
              </a:rPr>
              <a:t> </a:t>
            </a:r>
            <a:r>
              <a:rPr lang="en-US" sz="1800" dirty="0">
                <a:solidFill>
                  <a:srgbClr val="000000"/>
                </a:solidFill>
                <a:latin typeface="Aptos" panose="020B0004020202020204" pitchFamily="34" charset="0"/>
                <a:ea typeface="Open Sans" panose="020B0606030504020204" pitchFamily="34" charset="0"/>
                <a:cs typeface="Open Sans" panose="020B0606030504020204" pitchFamily="34" charset="0"/>
              </a:rPr>
              <a:t>by Amanda Grey, Urooj Nizami, and Brenda Smith is licensed under </a:t>
            </a:r>
            <a:r>
              <a:rPr lang="en-US" sz="1800" b="0" i="0" dirty="0">
                <a:solidFill>
                  <a:srgbClr val="0000FF"/>
                </a:solidFill>
                <a:effectLst/>
                <a:latin typeface="Aptos" panose="020B0004020202020204" pitchFamily="34" charset="0"/>
                <a:ea typeface="Open Sans" panose="020B0606030504020204" pitchFamily="34" charset="0"/>
                <a:cs typeface="Open Sans" panose="020B0606030504020204" pitchFamily="34" charset="0"/>
                <a:hlinkClick r:id="rId6"/>
              </a:rPr>
              <a:t>CC BY 4.0</a:t>
            </a:r>
            <a:r>
              <a:rPr lang="en-US" sz="1800" dirty="0">
                <a:solidFill>
                  <a:srgbClr val="000000"/>
                </a:solidFill>
                <a:latin typeface="Aptos" panose="020B0004020202020204" pitchFamily="34" charset="0"/>
                <a:ea typeface="Open Sans" panose="020B0606030504020204" pitchFamily="34" charset="0"/>
                <a:cs typeface="Open Sans" panose="020B0606030504020204" pitchFamily="34" charset="0"/>
              </a:rPr>
              <a:t> except where otherwise noted and is adapted from a copyright and Creative Commons presentation by Lindsay Tripp, Jamie Whitman, and Urooj Nizami</a:t>
            </a:r>
            <a:r>
              <a:rPr lang="en-US" sz="1800" dirty="0">
                <a:solidFill>
                  <a:schemeClr val="tx1"/>
                </a:solidFill>
                <a:latin typeface="Aptos" panose="020B0004020202020204" pitchFamily="34" charset="0"/>
                <a:ea typeface="Open Sans" panose="020B0606030504020204" pitchFamily="34" charset="0"/>
                <a:cs typeface="Open Sans" panose="020B0606030504020204" pitchFamily="34" charset="0"/>
              </a:rPr>
              <a:t>. </a:t>
            </a:r>
          </a:p>
          <a:p>
            <a:pPr marL="342900" indent="-342900">
              <a:buFont typeface="Arial" panose="020B0604020202020204" pitchFamily="34" charset="0"/>
              <a:buChar char="•"/>
            </a:pPr>
            <a:r>
              <a:rPr lang="en-US" sz="1800" b="0" i="0" dirty="0">
                <a:solidFill>
                  <a:schemeClr val="tx1"/>
                </a:solidFill>
                <a:effectLst/>
                <a:latin typeface="Aptos" panose="020B0004020202020204" pitchFamily="34" charset="0"/>
              </a:rPr>
              <a:t>“</a:t>
            </a:r>
            <a:r>
              <a:rPr lang="en-US" sz="1800" b="0" i="0" dirty="0">
                <a:effectLst/>
                <a:latin typeface="Aptos" panose="020B0004020202020204" pitchFamily="34" charset="0"/>
                <a:hlinkClick r:id="rId7"/>
              </a:rPr>
              <a:t>Creative Commons Certificate for Educators, Academic Librarians, and Open Culture</a:t>
            </a:r>
            <a:r>
              <a:rPr lang="en-US" sz="1800" b="0" i="0" dirty="0">
                <a:solidFill>
                  <a:schemeClr val="tx1"/>
                </a:solidFill>
                <a:effectLst/>
                <a:latin typeface="Aptos" panose="020B0004020202020204" pitchFamily="34" charset="0"/>
              </a:rPr>
              <a:t>”</a:t>
            </a:r>
            <a:r>
              <a:rPr lang="en-US" sz="1800" b="0" i="0" dirty="0">
                <a:effectLst/>
                <a:latin typeface="Aptos" panose="020B0004020202020204" pitchFamily="34" charset="0"/>
              </a:rPr>
              <a:t> </a:t>
            </a:r>
            <a:r>
              <a:rPr lang="en-US" sz="1800" b="0" i="0" dirty="0">
                <a:solidFill>
                  <a:schemeClr val="tx1"/>
                </a:solidFill>
                <a:effectLst/>
                <a:latin typeface="Aptos" panose="020B0004020202020204" pitchFamily="34" charset="0"/>
              </a:rPr>
              <a:t>by Creative Commons is licensed under</a:t>
            </a:r>
            <a:r>
              <a:rPr lang="en-US" sz="1800" b="0" i="0" dirty="0">
                <a:effectLst/>
                <a:latin typeface="Aptos" panose="020B0004020202020204" pitchFamily="34" charset="0"/>
              </a:rPr>
              <a:t> </a:t>
            </a:r>
            <a:r>
              <a:rPr lang="en-US" sz="1800" b="0" i="0" u="sng" dirty="0">
                <a:effectLst/>
                <a:latin typeface="Aptos" panose="020B0004020202020204" pitchFamily="34" charset="0"/>
                <a:hlinkClick r:id="rId8"/>
              </a:rPr>
              <a:t>CC BY 4.0</a:t>
            </a:r>
            <a:endParaRPr lang="en-US" sz="1800" b="0" i="0" u="sng" dirty="0">
              <a:effectLst/>
              <a:latin typeface="Aptos" panose="020B0004020202020204" pitchFamily="34" charset="0"/>
            </a:endParaRPr>
          </a:p>
          <a:p>
            <a:pPr marL="342900" indent="-342900">
              <a:buFont typeface="Arial" panose="020B0604020202020204" pitchFamily="34" charset="0"/>
              <a:buChar char="•"/>
            </a:pPr>
            <a:r>
              <a:rPr lang="en-US" sz="1800" b="0" i="0" dirty="0">
                <a:solidFill>
                  <a:schemeClr val="tx1"/>
                </a:solidFill>
                <a:effectLst/>
                <a:latin typeface="Aptos" panose="020B0004020202020204" pitchFamily="34" charset="0"/>
                <a:ea typeface="Open Sans" panose="020B0606030504020204" pitchFamily="34" charset="0"/>
                <a:cs typeface="Open Sans" panose="020B0606030504020204" pitchFamily="34" charset="0"/>
              </a:rPr>
              <a:t>“</a:t>
            </a:r>
            <a:r>
              <a:rPr lang="en-US" sz="1800" b="0" i="0" dirty="0">
                <a:solidFill>
                  <a:srgbClr val="007B81"/>
                </a:solidFill>
                <a:effectLst/>
                <a:latin typeface="Aptos" panose="020B0004020202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Creative Commons Workshop</a:t>
            </a:r>
            <a:r>
              <a:rPr lang="en-US" sz="1800" b="0" i="0" dirty="0">
                <a:solidFill>
                  <a:srgbClr val="000000"/>
                </a:solidFill>
                <a:effectLst/>
                <a:latin typeface="Aptos" panose="020B0004020202020204" pitchFamily="34" charset="0"/>
                <a:ea typeface="Open Sans" panose="020B0606030504020204" pitchFamily="34" charset="0"/>
                <a:cs typeface="Open Sans" panose="020B0606030504020204" pitchFamily="34" charset="0"/>
              </a:rPr>
              <a:t>” by </a:t>
            </a:r>
            <a:r>
              <a:rPr lang="en-US" sz="1800" b="0" i="0" dirty="0">
                <a:solidFill>
                  <a:schemeClr val="tx1"/>
                </a:solidFill>
                <a:effectLst/>
                <a:latin typeface="Aptos" panose="020B0004020202020204" pitchFamily="34" charset="0"/>
                <a:ea typeface="Open Sans" panose="020B0606030504020204" pitchFamily="34" charset="0"/>
                <a:cs typeface="Open Sans" panose="020B0606030504020204" pitchFamily="34" charset="0"/>
              </a:rPr>
              <a:t>Camosun College </a:t>
            </a:r>
            <a:r>
              <a:rPr lang="en-US" sz="1800" b="0" i="0" dirty="0">
                <a:solidFill>
                  <a:srgbClr val="000000"/>
                </a:solidFill>
                <a:effectLst/>
                <a:latin typeface="Aptos" panose="020B0004020202020204" pitchFamily="34" charset="0"/>
                <a:ea typeface="Open Sans" panose="020B0606030504020204" pitchFamily="34" charset="0"/>
                <a:cs typeface="Open Sans" panose="020B0606030504020204" pitchFamily="34" charset="0"/>
              </a:rPr>
              <a:t>is licensed under </a:t>
            </a:r>
            <a:r>
              <a:rPr lang="en-US" sz="1800" b="0" i="0" dirty="0">
                <a:solidFill>
                  <a:srgbClr val="0000FF"/>
                </a:solidFill>
                <a:effectLst/>
                <a:latin typeface="Aptos" panose="020B0004020202020204" pitchFamily="34" charset="0"/>
                <a:ea typeface="Open Sans" panose="020B0606030504020204" pitchFamily="34" charset="0"/>
                <a:cs typeface="Open Sans" panose="020B0606030504020204" pitchFamily="34" charset="0"/>
                <a:hlinkClick r:id="rId6"/>
              </a:rPr>
              <a:t>CC BY 4.0</a:t>
            </a:r>
            <a:endParaRPr lang="en-US" sz="1800" b="0" i="0" dirty="0">
              <a:solidFill>
                <a:srgbClr val="0000FF"/>
              </a:solidFill>
              <a:effectLst/>
              <a:latin typeface="Aptos" panose="020B0004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1800" b="0" i="0" dirty="0">
                <a:solidFill>
                  <a:schemeClr val="tx1"/>
                </a:solidFill>
                <a:effectLst/>
                <a:latin typeface="Aptos" panose="020B0004020202020204" pitchFamily="34" charset="0"/>
                <a:ea typeface="Open Sans" panose="020B0606030504020204" pitchFamily="34" charset="0"/>
                <a:cs typeface="Open Sans" panose="020B0606030504020204" pitchFamily="34" charset="0"/>
              </a:rPr>
              <a:t>“</a:t>
            </a:r>
            <a:r>
              <a:rPr lang="en-US" sz="1800" b="0" i="0" dirty="0">
                <a:solidFill>
                  <a:srgbClr val="007B81"/>
                </a:solidFill>
                <a:effectLst/>
                <a:latin typeface="Aptos" panose="020B0004020202020204" pitchFamily="34"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OER Faculty Workshop</a:t>
            </a:r>
            <a:r>
              <a:rPr lang="en-US" sz="1800" b="0" i="0" dirty="0">
                <a:solidFill>
                  <a:schemeClr val="tx1"/>
                </a:solidFill>
                <a:effectLst/>
                <a:latin typeface="Aptos" panose="020B0004020202020204" pitchFamily="34" charset="0"/>
                <a:ea typeface="Open Sans" panose="020B0606030504020204" pitchFamily="34" charset="0"/>
                <a:cs typeface="Open Sans" panose="020B0606030504020204" pitchFamily="34" charset="0"/>
              </a:rPr>
              <a:t>”</a:t>
            </a:r>
            <a:r>
              <a:rPr lang="en-US" sz="1800" b="0" i="0" dirty="0">
                <a:solidFill>
                  <a:srgbClr val="000000"/>
                </a:solidFill>
                <a:effectLst/>
                <a:latin typeface="Aptos" panose="020B0004020202020204" pitchFamily="34" charset="0"/>
                <a:ea typeface="Open Sans" panose="020B0606030504020204" pitchFamily="34" charset="0"/>
                <a:cs typeface="Open Sans" panose="020B0606030504020204" pitchFamily="34" charset="0"/>
              </a:rPr>
              <a:t> by </a:t>
            </a:r>
            <a:r>
              <a:rPr lang="en-US" sz="1800" b="0" i="0" dirty="0">
                <a:solidFill>
                  <a:schemeClr val="tx1"/>
                </a:solidFill>
                <a:effectLst/>
                <a:latin typeface="Aptos" panose="020B0004020202020204" pitchFamily="34" charset="0"/>
                <a:ea typeface="Open Sans" panose="020B0606030504020204" pitchFamily="34" charset="0"/>
                <a:cs typeface="Open Sans" panose="020B0606030504020204" pitchFamily="34" charset="0"/>
              </a:rPr>
              <a:t>Matthew Bloom, Maricopa County Community College District / Maricopa Center for Learning and Instruction </a:t>
            </a:r>
            <a:r>
              <a:rPr lang="en-US" sz="1800" b="0" i="0" dirty="0">
                <a:solidFill>
                  <a:srgbClr val="000000"/>
                </a:solidFill>
                <a:effectLst/>
                <a:latin typeface="Aptos" panose="020B0004020202020204" pitchFamily="34" charset="0"/>
                <a:ea typeface="Open Sans" panose="020B0606030504020204" pitchFamily="34" charset="0"/>
                <a:cs typeface="Open Sans" panose="020B0606030504020204" pitchFamily="34" charset="0"/>
              </a:rPr>
              <a:t>is licensed under </a:t>
            </a:r>
            <a:r>
              <a:rPr lang="en-US" sz="1800" b="0" i="0" dirty="0">
                <a:solidFill>
                  <a:srgbClr val="0000FF"/>
                </a:solidFill>
                <a:effectLst/>
                <a:latin typeface="Aptos" panose="020B0004020202020204" pitchFamily="34" charset="0"/>
                <a:ea typeface="Open Sans" panose="020B0606030504020204" pitchFamily="34" charset="0"/>
                <a:cs typeface="Open Sans" panose="020B0606030504020204" pitchFamily="34" charset="0"/>
                <a:hlinkClick r:id="rId11"/>
              </a:rPr>
              <a:t>CC BY-SA 4.0</a:t>
            </a:r>
            <a:endParaRPr lang="en-US" sz="1800" dirty="0">
              <a:solidFill>
                <a:srgbClr val="0000FF"/>
              </a:solidFill>
              <a:latin typeface="Aptos" panose="020B0004020202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1800" b="0" i="0" dirty="0">
                <a:solidFill>
                  <a:srgbClr val="000000"/>
                </a:solidFill>
                <a:effectLst/>
                <a:latin typeface="Aptos" panose="020B0004020202020204" pitchFamily="34" charset="0"/>
              </a:rPr>
              <a:t>“</a:t>
            </a:r>
            <a:r>
              <a:rPr lang="en-US" sz="1800" b="0" dirty="0">
                <a:solidFill>
                  <a:srgbClr val="000000"/>
                </a:solidFill>
                <a:effectLst/>
                <a:latin typeface="Aptos" panose="020B0004020202020204" pitchFamily="34" charset="0"/>
                <a:hlinkClick r:id="rId12"/>
              </a:rPr>
              <a:t>Open Access Overview</a:t>
            </a:r>
            <a:r>
              <a:rPr lang="en-US" sz="1800" b="0" dirty="0">
                <a:solidFill>
                  <a:srgbClr val="000000"/>
                </a:solidFill>
                <a:effectLst/>
                <a:latin typeface="Aptos" panose="020B0004020202020204" pitchFamily="34" charset="0"/>
              </a:rPr>
              <a:t>”</a:t>
            </a:r>
            <a:r>
              <a:rPr lang="en-US" sz="1800" b="0" i="1" dirty="0">
                <a:solidFill>
                  <a:srgbClr val="000000"/>
                </a:solidFill>
                <a:effectLst/>
                <a:latin typeface="Aptos" panose="020B0004020202020204" pitchFamily="34" charset="0"/>
              </a:rPr>
              <a:t> </a:t>
            </a:r>
            <a:r>
              <a:rPr lang="en-US" sz="1800" b="0" dirty="0">
                <a:solidFill>
                  <a:srgbClr val="000000"/>
                </a:solidFill>
                <a:effectLst/>
                <a:latin typeface="Aptos" panose="020B0004020202020204" pitchFamily="34" charset="0"/>
              </a:rPr>
              <a:t>by Peter Suber</a:t>
            </a:r>
            <a:r>
              <a:rPr lang="en-US" sz="1800" b="0" i="1" dirty="0">
                <a:solidFill>
                  <a:srgbClr val="000000"/>
                </a:solidFill>
                <a:effectLst/>
                <a:latin typeface="Aptos" panose="020B0004020202020204" pitchFamily="34" charset="0"/>
              </a:rPr>
              <a:t> </a:t>
            </a:r>
            <a:r>
              <a:rPr lang="en-US" sz="1800" b="0" dirty="0">
                <a:solidFill>
                  <a:srgbClr val="000000"/>
                </a:solidFill>
                <a:effectLst/>
                <a:latin typeface="Aptos" panose="020B0004020202020204" pitchFamily="34" charset="0"/>
              </a:rPr>
              <a:t>is licensed under </a:t>
            </a:r>
            <a:r>
              <a:rPr lang="en-US" sz="1800" b="0" i="0" dirty="0">
                <a:solidFill>
                  <a:srgbClr val="000000"/>
                </a:solidFill>
                <a:effectLst/>
                <a:latin typeface="Aptos" panose="020B0004020202020204" pitchFamily="34" charset="0"/>
                <a:hlinkClick r:id="rId13"/>
              </a:rPr>
              <a:t>CC BY-3.0</a:t>
            </a:r>
            <a:endParaRPr lang="en-US" sz="1800" b="0" i="0" u="sng" dirty="0">
              <a:effectLst/>
              <a:latin typeface="Aptos" panose="020B0004020202020204" pitchFamily="34" charset="0"/>
            </a:endParaRPr>
          </a:p>
        </p:txBody>
      </p:sp>
    </p:spTree>
    <p:extLst>
      <p:ext uri="{BB962C8B-B14F-4D97-AF65-F5344CB8AC3E}">
        <p14:creationId xmlns:p14="http://schemas.microsoft.com/office/powerpoint/2010/main" val="1442970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B886-5571-4533-9729-DA986BC21910}"/>
              </a:ext>
            </a:extLst>
          </p:cNvPr>
          <p:cNvSpPr>
            <a:spLocks noGrp="1"/>
          </p:cNvSpPr>
          <p:nvPr>
            <p:ph type="title"/>
          </p:nvPr>
        </p:nvSpPr>
        <p:spPr>
          <a:xfrm>
            <a:off x="381000" y="1828799"/>
            <a:ext cx="6019800" cy="4800601"/>
          </a:xfrm>
        </p:spPr>
        <p:txBody>
          <a:bodyPr/>
          <a:lstStyle/>
          <a:p>
            <a:pPr marL="109728" marR="0" lvl="0" indent="0" algn="l" defTabSz="914400" rtl="0" eaLnBrk="1" fontAlgn="auto" latinLnBrk="0" hangingPunct="1">
              <a:lnSpc>
                <a:spcPct val="110000"/>
              </a:lnSpc>
              <a:spcBef>
                <a:spcPts val="1000"/>
              </a:spcBef>
              <a:spcAft>
                <a:spcPts val="0"/>
              </a:spcAft>
              <a:buClrTx/>
              <a:buSzTx/>
              <a:buFontTx/>
              <a:buNone/>
              <a:tabLst/>
              <a:defRPr/>
            </a:pPr>
            <a:r>
              <a:rPr lang="en-US" dirty="0"/>
              <a:t>Questions?</a:t>
            </a:r>
            <a:br>
              <a:rPr lang="en-US" dirty="0"/>
            </a:br>
            <a:br>
              <a:rPr lang="en-US" sz="2400" dirty="0">
                <a:solidFill>
                  <a:schemeClr val="tx1">
                    <a:lumMod val="95000"/>
                    <a:lumOff val="5000"/>
                  </a:schemeClr>
                </a:solidFill>
              </a:rPr>
            </a:br>
            <a:r>
              <a:rPr lang="en-US" sz="2400" dirty="0">
                <a:solidFill>
                  <a:schemeClr val="tx1">
                    <a:lumMod val="95000"/>
                    <a:lumOff val="5000"/>
                  </a:schemeClr>
                </a:solidFill>
              </a:rPr>
              <a:t>Evaluation: </a:t>
            </a:r>
            <a:r>
              <a:rPr kumimoji="0" lang="en-US" sz="2200" b="0" i="0" u="none" strike="noStrike" kern="1200" cap="none" spc="0" normalizeH="0" baseline="0" noProof="0" dirty="0">
                <a:ln>
                  <a:noFill/>
                </a:ln>
                <a:solidFill>
                  <a:srgbClr val="007BFF"/>
                </a:solidFill>
                <a:effectLst/>
                <a:uLnTx/>
                <a:uFillTx/>
                <a:latin typeface="Helvetica" panose="020B0604020202020204" pitchFamily="34" charset="0"/>
                <a:ea typeface="Roboto" panose="02000000000000000000" pitchFamily="2" charset="0"/>
                <a:cs typeface="Arial" panose="020B0604020202020204" pitchFamily="34" charset="0"/>
                <a:hlinkClick r:id="rId2"/>
              </a:rPr>
              <a:t>https://tru.libwizard.com/f/workshopevaluation</a:t>
            </a:r>
            <a:r>
              <a:rPr kumimoji="0" lang="en-US" sz="2200" b="0" i="0" u="none" strike="noStrike" kern="1200" cap="none" spc="0" normalizeH="0" baseline="0" noProof="0" dirty="0">
                <a:ln>
                  <a:noFill/>
                </a:ln>
                <a:solidFill>
                  <a:srgbClr val="007BFF"/>
                </a:solidFill>
                <a:effectLst/>
                <a:uLnTx/>
                <a:uFillTx/>
                <a:latin typeface="Helvetica" panose="020B0604020202020204" pitchFamily="34" charset="0"/>
                <a:ea typeface="Roboto" panose="02000000000000000000" pitchFamily="2" charset="0"/>
                <a:cs typeface="Arial" panose="020B0604020202020204" pitchFamily="34" charset="0"/>
              </a:rPr>
              <a:t> </a:t>
            </a:r>
            <a:br>
              <a:rPr kumimoji="0" lang="en-US" sz="2200" b="0" i="0" u="sng" strike="noStrike" kern="1200" cap="none" spc="0" normalizeH="0" baseline="0" noProof="0" dirty="0">
                <a:ln>
                  <a:noFill/>
                </a:ln>
                <a:solidFill>
                  <a:srgbClr val="003E51"/>
                </a:solidFill>
                <a:effectLst/>
                <a:uLnTx/>
                <a:uFillTx/>
                <a:latin typeface="Arial" panose="020B0604020202020204" pitchFamily="34" charset="0"/>
                <a:ea typeface="Roboto" panose="02000000000000000000" pitchFamily="2" charset="0"/>
                <a:cs typeface="Arial" panose="020B0604020202020204" pitchFamily="34" charset="0"/>
              </a:rPr>
            </a:br>
            <a:br>
              <a:rPr lang="en-US" dirty="0"/>
            </a:br>
            <a:endParaRPr lang="en-US" dirty="0"/>
          </a:p>
        </p:txBody>
      </p:sp>
      <p:pic>
        <p:nvPicPr>
          <p:cNvPr id="5" name="Content Placeholder 4">
            <a:extLst>
              <a:ext uri="{FF2B5EF4-FFF2-40B4-BE49-F238E27FC236}">
                <a16:creationId xmlns:a16="http://schemas.microsoft.com/office/drawing/2014/main" id="{3074A272-AB73-490E-97BE-E51A1ED59B85}"/>
              </a:ext>
              <a:ext uri="{C183D7F6-B498-43B3-948B-1728B52AA6E4}">
                <adec:decorative xmlns:adec="http://schemas.microsoft.com/office/drawing/2017/decorative" val="1"/>
              </a:ext>
            </a:extLst>
          </p:cNvPr>
          <p:cNvPicPr>
            <a:picLocks noGrp="1" noChangeAspect="1"/>
          </p:cNvPicPr>
          <p:nvPr>
            <p:ph sz="quarter" idx="10"/>
          </p:nvPr>
        </p:nvPicPr>
        <p:blipFill>
          <a:blip r:embed="rId3"/>
          <a:stretch>
            <a:fillRect/>
          </a:stretch>
        </p:blipFill>
        <p:spPr>
          <a:xfrm>
            <a:off x="6477000" y="1828799"/>
            <a:ext cx="5269029" cy="3515429"/>
          </a:xfrm>
        </p:spPr>
      </p:pic>
    </p:spTree>
    <p:extLst>
      <p:ext uri="{BB962C8B-B14F-4D97-AF65-F5344CB8AC3E}">
        <p14:creationId xmlns:p14="http://schemas.microsoft.com/office/powerpoint/2010/main" val="162486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04D8-3149-F563-521E-3786FD1EFD9B}"/>
              </a:ext>
            </a:extLst>
          </p:cNvPr>
          <p:cNvSpPr>
            <a:spLocks noGrp="1"/>
          </p:cNvSpPr>
          <p:nvPr>
            <p:ph type="title"/>
          </p:nvPr>
        </p:nvSpPr>
        <p:spPr>
          <a:xfrm>
            <a:off x="838200" y="540001"/>
            <a:ext cx="10515600" cy="800768"/>
          </a:xfrm>
        </p:spPr>
        <p:txBody>
          <a:bodyPr anchor="t">
            <a:normAutofit/>
          </a:bodyPr>
          <a:lstStyle/>
          <a:p>
            <a:r>
              <a:rPr lang="en-US" b="1" dirty="0"/>
              <a:t>A Little Bit about Copyright</a:t>
            </a:r>
            <a:endParaRPr lang="en-US" dirty="0"/>
          </a:p>
        </p:txBody>
      </p:sp>
      <p:sp>
        <p:nvSpPr>
          <p:cNvPr id="5" name="Content Placeholder 4">
            <a:extLst>
              <a:ext uri="{FF2B5EF4-FFF2-40B4-BE49-F238E27FC236}">
                <a16:creationId xmlns:a16="http://schemas.microsoft.com/office/drawing/2014/main" id="{6B16DE57-6E59-1B4F-9988-EBF44D117D68}"/>
              </a:ext>
            </a:extLst>
          </p:cNvPr>
          <p:cNvSpPr>
            <a:spLocks noGrp="1"/>
          </p:cNvSpPr>
          <p:nvPr>
            <p:ph sz="half" idx="1"/>
          </p:nvPr>
        </p:nvSpPr>
        <p:spPr>
          <a:xfrm>
            <a:off x="609600" y="1600201"/>
            <a:ext cx="5384800" cy="4525963"/>
          </a:xfrm>
        </p:spPr>
        <p:txBody>
          <a:bodyPr>
            <a:normAutofit/>
          </a:bodyPr>
          <a:lstStyle/>
          <a:p>
            <a:r>
              <a:rPr lang="en-CA" dirty="0"/>
              <a:t>Copyright grants copyright holders exclusive rights, preventing others from copying, distributing, publicly performing, adapting, or using the work in any way beyond viewing or reading without permission. </a:t>
            </a:r>
            <a:endParaRPr lang="en-US" dirty="0"/>
          </a:p>
        </p:txBody>
      </p:sp>
      <p:pic>
        <p:nvPicPr>
          <p:cNvPr id="8" name="Content Placeholder 7" descr="A close-up of a copyright symbol&#10;&#10;Description automatically generated">
            <a:extLst>
              <a:ext uri="{FF2B5EF4-FFF2-40B4-BE49-F238E27FC236}">
                <a16:creationId xmlns:a16="http://schemas.microsoft.com/office/drawing/2014/main" id="{1A2125A7-1B28-FDED-E1BA-BC116147EA57}"/>
              </a:ext>
            </a:extLst>
          </p:cNvPr>
          <p:cNvPicPr>
            <a:picLocks noGrp="1" noChangeAspect="1"/>
          </p:cNvPicPr>
          <p:nvPr>
            <p:ph sz="half" idx="2"/>
          </p:nvPr>
        </p:nvPicPr>
        <p:blipFill>
          <a:blip r:embed="rId3"/>
          <a:stretch>
            <a:fillRect/>
          </a:stretch>
        </p:blipFill>
        <p:spPr>
          <a:xfrm>
            <a:off x="6197600" y="2169467"/>
            <a:ext cx="5384800" cy="3387430"/>
          </a:xfrm>
          <a:noFill/>
        </p:spPr>
      </p:pic>
      <p:sp>
        <p:nvSpPr>
          <p:cNvPr id="3" name="TextBox 2">
            <a:extLst>
              <a:ext uri="{FF2B5EF4-FFF2-40B4-BE49-F238E27FC236}">
                <a16:creationId xmlns:a16="http://schemas.microsoft.com/office/drawing/2014/main" id="{2CF481F4-736F-370D-7ACD-00A4336D4656}"/>
              </a:ext>
            </a:extLst>
          </p:cNvPr>
          <p:cNvSpPr txBox="1"/>
          <p:nvPr/>
        </p:nvSpPr>
        <p:spPr>
          <a:xfrm>
            <a:off x="7228114" y="6518038"/>
            <a:ext cx="4953000" cy="276999"/>
          </a:xfrm>
          <a:prstGeom prst="rect">
            <a:avLst/>
          </a:prstGeom>
          <a:noFill/>
        </p:spPr>
        <p:txBody>
          <a:bodyPr wrap="square" rtlCol="0">
            <a:spAutoFit/>
          </a:bodyPr>
          <a:lstStyle/>
          <a:p>
            <a:pPr algn="r"/>
            <a:r>
              <a:rPr lang="en-US" sz="1200" b="0" i="0" dirty="0">
                <a:solidFill>
                  <a:srgbClr val="0000FF"/>
                </a:solidFill>
                <a:effectLst/>
                <a:latin typeface="Open Sans" panose="020B0606030504020204" pitchFamily="34" charset="0"/>
                <a:hlinkClick r:id="rId4"/>
              </a:rPr>
              <a:t>"Copyright Symbols"</a:t>
            </a:r>
            <a:r>
              <a:rPr lang="en-US" sz="1200" b="0" i="0" dirty="0">
                <a:solidFill>
                  <a:srgbClr val="000000"/>
                </a:solidFill>
                <a:effectLst/>
                <a:latin typeface="Open Sans" panose="020B0606030504020204" pitchFamily="34" charset="0"/>
              </a:rPr>
              <a:t> by </a:t>
            </a:r>
            <a:r>
              <a:rPr lang="en-US" sz="1200" b="0" i="0" dirty="0">
                <a:solidFill>
                  <a:srgbClr val="0000FF"/>
                </a:solidFill>
                <a:effectLst/>
                <a:latin typeface="Open Sans" panose="020B0606030504020204" pitchFamily="34" charset="0"/>
                <a:hlinkClick r:id="rId5"/>
              </a:rPr>
              <a:t>Mike Seyfang</a:t>
            </a:r>
            <a:r>
              <a:rPr lang="en-US" sz="1200" b="0" i="0" dirty="0">
                <a:solidFill>
                  <a:srgbClr val="000000"/>
                </a:solidFill>
                <a:effectLst/>
                <a:latin typeface="Open Sans" panose="020B0606030504020204" pitchFamily="34" charset="0"/>
              </a:rPr>
              <a:t> is licensed under </a:t>
            </a:r>
            <a:r>
              <a:rPr lang="en-US" sz="1200" b="0" i="0" dirty="0">
                <a:solidFill>
                  <a:srgbClr val="0000FF"/>
                </a:solidFill>
                <a:effectLst/>
                <a:latin typeface="Open Sans" panose="020B0606030504020204" pitchFamily="34" charset="0"/>
                <a:hlinkClick r:id="rId6"/>
              </a:rPr>
              <a:t>CC BY 2.0</a:t>
            </a:r>
            <a:endParaRPr lang="en-US" sz="1200" dirty="0"/>
          </a:p>
        </p:txBody>
      </p:sp>
    </p:spTree>
    <p:extLst>
      <p:ext uri="{BB962C8B-B14F-4D97-AF65-F5344CB8AC3E}">
        <p14:creationId xmlns:p14="http://schemas.microsoft.com/office/powerpoint/2010/main" val="3987007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406C2-7473-1596-1E32-5018EEDC4B31}"/>
              </a:ext>
            </a:extLst>
          </p:cNvPr>
          <p:cNvSpPr>
            <a:spLocks noGrp="1"/>
          </p:cNvSpPr>
          <p:nvPr>
            <p:ph type="title"/>
          </p:nvPr>
        </p:nvSpPr>
        <p:spPr/>
        <p:txBody>
          <a:bodyPr/>
          <a:lstStyle/>
          <a:p>
            <a:r>
              <a:rPr lang="en-US" dirty="0"/>
              <a:t>What does copyright cover?</a:t>
            </a:r>
          </a:p>
        </p:txBody>
      </p:sp>
      <p:sp>
        <p:nvSpPr>
          <p:cNvPr id="5" name="Content Placeholder 4">
            <a:extLst>
              <a:ext uri="{FF2B5EF4-FFF2-40B4-BE49-F238E27FC236}">
                <a16:creationId xmlns:a16="http://schemas.microsoft.com/office/drawing/2014/main" id="{8D4685FE-9024-9869-26E2-D958F52CFE95}"/>
              </a:ext>
            </a:extLst>
          </p:cNvPr>
          <p:cNvSpPr>
            <a:spLocks noGrp="1"/>
          </p:cNvSpPr>
          <p:nvPr>
            <p:ph sz="half" idx="2"/>
          </p:nvPr>
        </p:nvSpPr>
        <p:spPr/>
        <p:txBody>
          <a:bodyPr/>
          <a:lstStyle/>
          <a:p>
            <a:pPr marL="342900" indent="-342900">
              <a:buFont typeface="Arial" panose="020B0604020202020204" pitchFamily="34" charset="0"/>
              <a:buChar char="•"/>
            </a:pPr>
            <a:r>
              <a:rPr lang="en-US" b="1" dirty="0"/>
              <a:t>literary works </a:t>
            </a:r>
            <a:r>
              <a:rPr lang="en-US" dirty="0"/>
              <a:t>(e.g., books, computer programs, software, and other works consisting of text)</a:t>
            </a:r>
          </a:p>
          <a:p>
            <a:pPr marL="342900" indent="-342900">
              <a:buFont typeface="Arial" panose="020B0604020202020204" pitchFamily="34" charset="0"/>
              <a:buChar char="•"/>
            </a:pPr>
            <a:r>
              <a:rPr lang="en-US" b="1" dirty="0"/>
              <a:t>dramatic works</a:t>
            </a:r>
            <a:r>
              <a:rPr lang="en-US" dirty="0"/>
              <a:t> (e.g., movies, plays, screenplays, and scripts) </a:t>
            </a:r>
          </a:p>
          <a:p>
            <a:pPr marL="342900" indent="-342900">
              <a:buFont typeface="Arial" panose="020B0604020202020204" pitchFamily="34" charset="0"/>
              <a:buChar char="•"/>
            </a:pPr>
            <a:r>
              <a:rPr lang="en-US" b="1" dirty="0"/>
              <a:t>musical works</a:t>
            </a:r>
            <a:r>
              <a:rPr lang="en-US" dirty="0"/>
              <a:t> (e.g., musical compositions with or without words) </a:t>
            </a:r>
          </a:p>
          <a:p>
            <a:pPr marL="342900" indent="-342900">
              <a:buFont typeface="Arial" panose="020B0604020202020204" pitchFamily="34" charset="0"/>
              <a:buChar char="•"/>
            </a:pPr>
            <a:r>
              <a:rPr lang="en-US" b="1" dirty="0"/>
              <a:t>artistic works</a:t>
            </a:r>
            <a:r>
              <a:rPr lang="en-US" dirty="0"/>
              <a:t> (e.g., paintings, drawings, maps, photographs, sculptures, and plans) </a:t>
            </a:r>
          </a:p>
        </p:txBody>
      </p:sp>
      <p:sp>
        <p:nvSpPr>
          <p:cNvPr id="7" name="Explosion: 8 Points 6">
            <a:extLst>
              <a:ext uri="{FF2B5EF4-FFF2-40B4-BE49-F238E27FC236}">
                <a16:creationId xmlns:a16="http://schemas.microsoft.com/office/drawing/2014/main" id="{E1A49327-378F-B6D8-255C-F5F27BBED5D1}"/>
              </a:ext>
            </a:extLst>
          </p:cNvPr>
          <p:cNvSpPr/>
          <p:nvPr/>
        </p:nvSpPr>
        <p:spPr>
          <a:xfrm>
            <a:off x="6312002" y="863999"/>
            <a:ext cx="5651398" cy="5857929"/>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Copyright protects the </a:t>
            </a:r>
            <a:r>
              <a:rPr lang="en-US" sz="2600" i="1" dirty="0">
                <a:solidFill>
                  <a:schemeClr val="tx1"/>
                </a:solidFill>
              </a:rPr>
              <a:t>expression </a:t>
            </a:r>
            <a:r>
              <a:rPr lang="en-US" sz="2600" dirty="0">
                <a:solidFill>
                  <a:schemeClr val="tx1"/>
                </a:solidFill>
              </a:rPr>
              <a:t>of facts or ideas, </a:t>
            </a:r>
            <a:r>
              <a:rPr lang="en-US" sz="2600" b="1" dirty="0">
                <a:solidFill>
                  <a:schemeClr val="tx1"/>
                </a:solidFill>
              </a:rPr>
              <a:t>not the facts or ideas </a:t>
            </a:r>
            <a:r>
              <a:rPr lang="en-US" sz="2600" dirty="0">
                <a:solidFill>
                  <a:schemeClr val="tx1"/>
                </a:solidFill>
              </a:rPr>
              <a:t>themselves </a:t>
            </a:r>
          </a:p>
        </p:txBody>
      </p:sp>
    </p:spTree>
    <p:extLst>
      <p:ext uri="{BB962C8B-B14F-4D97-AF65-F5344CB8AC3E}">
        <p14:creationId xmlns:p14="http://schemas.microsoft.com/office/powerpoint/2010/main" val="3159391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FE620D4-EDFF-2EC4-84A9-FF28E185626D}"/>
              </a:ext>
            </a:extLst>
          </p:cNvPr>
          <p:cNvSpPr>
            <a:spLocks noGrp="1"/>
          </p:cNvSpPr>
          <p:nvPr>
            <p:ph type="title"/>
          </p:nvPr>
        </p:nvSpPr>
        <p:spPr>
          <a:xfrm>
            <a:off x="816429" y="4257092"/>
            <a:ext cx="10514384" cy="648072"/>
          </a:xfrm>
        </p:spPr>
        <p:txBody>
          <a:bodyPr anchor="t">
            <a:noAutofit/>
          </a:bodyPr>
          <a:lstStyle/>
          <a:p>
            <a:r>
              <a:rPr lang="en-US" sz="3600" dirty="0"/>
              <a:t>When does it start?</a:t>
            </a:r>
          </a:p>
        </p:txBody>
      </p:sp>
      <p:pic>
        <p:nvPicPr>
          <p:cNvPr id="20" name="Picture Placeholder 19" descr="A group of clocks on a table&#10;&#10;Description automatically generated">
            <a:extLst>
              <a:ext uri="{FF2B5EF4-FFF2-40B4-BE49-F238E27FC236}">
                <a16:creationId xmlns:a16="http://schemas.microsoft.com/office/drawing/2014/main" id="{BF044230-72AF-0364-AED0-DE827045B402}"/>
              </a:ext>
            </a:extLst>
          </p:cNvPr>
          <p:cNvPicPr>
            <a:picLocks noGrp="1" noChangeAspect="1"/>
          </p:cNvPicPr>
          <p:nvPr>
            <p:ph type="pic" sz="quarter" idx="10"/>
          </p:nvPr>
        </p:nvPicPr>
        <p:blipFill>
          <a:blip r:embed="rId3"/>
          <a:srcRect t="17582" r="-1" b="27892"/>
          <a:stretch/>
        </p:blipFill>
        <p:spPr>
          <a:xfrm>
            <a:off x="20" y="10"/>
            <a:ext cx="12191980" cy="4031990"/>
          </a:xfrm>
          <a:noFill/>
        </p:spPr>
      </p:pic>
      <p:sp>
        <p:nvSpPr>
          <p:cNvPr id="13" name="Content Placeholder 12">
            <a:extLst>
              <a:ext uri="{FF2B5EF4-FFF2-40B4-BE49-F238E27FC236}">
                <a16:creationId xmlns:a16="http://schemas.microsoft.com/office/drawing/2014/main" id="{42716CC2-A346-3739-7F3A-0743A35E1B88}"/>
              </a:ext>
            </a:extLst>
          </p:cNvPr>
          <p:cNvSpPr>
            <a:spLocks noGrp="1"/>
          </p:cNvSpPr>
          <p:nvPr>
            <p:ph type="body" sz="quarter" idx="12"/>
          </p:nvPr>
        </p:nvSpPr>
        <p:spPr>
          <a:xfrm>
            <a:off x="1981200" y="5090700"/>
            <a:ext cx="8229600" cy="1476400"/>
          </a:xfrm>
        </p:spPr>
        <p:txBody>
          <a:bodyPr anchor="ctr">
            <a:normAutofit/>
          </a:bodyPr>
          <a:lstStyle/>
          <a:p>
            <a:pPr algn="l">
              <a:lnSpc>
                <a:spcPct val="100000"/>
              </a:lnSpc>
            </a:pPr>
            <a:r>
              <a:rPr lang="en-US" sz="2800" dirty="0">
                <a:solidFill>
                  <a:schemeClr val="tx1"/>
                </a:solidFill>
              </a:rPr>
              <a:t>Copyright protection is automatic the moment a work is created in a material form</a:t>
            </a:r>
            <a:endParaRPr lang="en-US" sz="1100" dirty="0">
              <a:solidFill>
                <a:schemeClr val="tx1"/>
              </a:solidFill>
            </a:endParaRPr>
          </a:p>
        </p:txBody>
      </p:sp>
      <p:sp>
        <p:nvSpPr>
          <p:cNvPr id="22" name="TextBox 21">
            <a:extLst>
              <a:ext uri="{FF2B5EF4-FFF2-40B4-BE49-F238E27FC236}">
                <a16:creationId xmlns:a16="http://schemas.microsoft.com/office/drawing/2014/main" id="{69A66CF5-7C82-4810-2A22-0369334325FB}"/>
              </a:ext>
            </a:extLst>
          </p:cNvPr>
          <p:cNvSpPr txBox="1"/>
          <p:nvPr/>
        </p:nvSpPr>
        <p:spPr>
          <a:xfrm>
            <a:off x="5486400" y="6567100"/>
            <a:ext cx="6561363" cy="276999"/>
          </a:xfrm>
          <a:prstGeom prst="rect">
            <a:avLst/>
          </a:prstGeom>
          <a:noFill/>
        </p:spPr>
        <p:txBody>
          <a:bodyPr wrap="square">
            <a:spAutoFit/>
          </a:bodyPr>
          <a:lstStyle/>
          <a:p>
            <a:pPr algn="r"/>
            <a:r>
              <a:rPr lang="en-US" sz="1200" b="0" i="0" dirty="0">
                <a:solidFill>
                  <a:srgbClr val="0000FF"/>
                </a:solidFill>
                <a:effectLst/>
                <a:latin typeface="Open Sans" panose="020B0606030504020204" pitchFamily="34" charset="0"/>
                <a:hlinkClick r:id="rId4"/>
              </a:rPr>
              <a:t>"2020/366/365 Time Enough, Will it Last?"</a:t>
            </a:r>
            <a:r>
              <a:rPr lang="en-US" sz="1200" b="0" i="0" dirty="0">
                <a:solidFill>
                  <a:srgbClr val="000000"/>
                </a:solidFill>
                <a:effectLst/>
                <a:latin typeface="Open Sans" panose="020B0606030504020204" pitchFamily="34" charset="0"/>
              </a:rPr>
              <a:t> by </a:t>
            </a:r>
            <a:r>
              <a:rPr lang="en-US" sz="1200" b="0" i="0" dirty="0">
                <a:solidFill>
                  <a:srgbClr val="0000FF"/>
                </a:solidFill>
                <a:effectLst/>
                <a:latin typeface="Open Sans" panose="020B0606030504020204" pitchFamily="34" charset="0"/>
              </a:rPr>
              <a:t>Alan Levine</a:t>
            </a:r>
            <a:r>
              <a:rPr lang="en-US" sz="1200" b="0" i="0" dirty="0">
                <a:solidFill>
                  <a:srgbClr val="000000"/>
                </a:solidFill>
                <a:effectLst/>
                <a:latin typeface="Open Sans" panose="020B0606030504020204" pitchFamily="34" charset="0"/>
              </a:rPr>
              <a:t> is in the </a:t>
            </a:r>
            <a:r>
              <a:rPr lang="en-US" sz="1200" b="0" i="0" dirty="0">
                <a:solidFill>
                  <a:srgbClr val="0000FF"/>
                </a:solidFill>
                <a:effectLst/>
                <a:latin typeface="Open Sans" panose="020B0606030504020204" pitchFamily="34" charset="0"/>
                <a:hlinkClick r:id="rId5"/>
              </a:rPr>
              <a:t>Public Domain, CC0</a:t>
            </a:r>
            <a:endParaRPr lang="en-US" sz="1200" dirty="0"/>
          </a:p>
        </p:txBody>
      </p:sp>
    </p:spTree>
    <p:extLst>
      <p:ext uri="{BB962C8B-B14F-4D97-AF65-F5344CB8AC3E}">
        <p14:creationId xmlns:p14="http://schemas.microsoft.com/office/powerpoint/2010/main" val="3200530180"/>
      </p:ext>
    </p:extLst>
  </p:cSld>
  <p:clrMapOvr>
    <a:masterClrMapping/>
  </p:clrMapOvr>
</p:sld>
</file>

<file path=ppt/theme/theme1.xml><?xml version="1.0" encoding="utf-8"?>
<a:theme xmlns:a="http://schemas.openxmlformats.org/drawingml/2006/main" name="Office Theme">
  <a:themeElements>
    <a:clrScheme name="TRU 2019">
      <a:dk1>
        <a:srgbClr val="000000"/>
      </a:dk1>
      <a:lt1>
        <a:srgbClr val="FFFFFF"/>
      </a:lt1>
      <a:dk2>
        <a:srgbClr val="003E51"/>
      </a:dk2>
      <a:lt2>
        <a:srgbClr val="00B0B9"/>
      </a:lt2>
      <a:accent1>
        <a:srgbClr val="9AB7C1"/>
      </a:accent1>
      <a:accent2>
        <a:srgbClr val="BAD1BA"/>
      </a:accent2>
      <a:accent3>
        <a:srgbClr val="FFCD00"/>
      </a:accent3>
      <a:accent4>
        <a:srgbClr val="FFF5DE"/>
      </a:accent4>
      <a:accent5>
        <a:srgbClr val="F88F23"/>
      </a:accent5>
      <a:accent6>
        <a:srgbClr val="AF9377"/>
      </a:accent6>
      <a:hlink>
        <a:srgbClr val="007B81"/>
      </a:hlink>
      <a:folHlink>
        <a:srgbClr val="9EE1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_20149_Template_PPT" id="{BBD2E993-0767-E548-85BF-85F43333A73A}" vid="{DCB0B592-C40F-5348-A4D8-DD60B62041C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U 2019">
    <a:dk1>
      <a:srgbClr val="000000"/>
    </a:dk1>
    <a:lt1>
      <a:srgbClr val="FFFFFF"/>
    </a:lt1>
    <a:dk2>
      <a:srgbClr val="003E51"/>
    </a:dk2>
    <a:lt2>
      <a:srgbClr val="00B0B9"/>
    </a:lt2>
    <a:accent1>
      <a:srgbClr val="9AB7C1"/>
    </a:accent1>
    <a:accent2>
      <a:srgbClr val="BAD1BA"/>
    </a:accent2>
    <a:accent3>
      <a:srgbClr val="FFCD00"/>
    </a:accent3>
    <a:accent4>
      <a:srgbClr val="FFF5DE"/>
    </a:accent4>
    <a:accent5>
      <a:srgbClr val="F88F23"/>
    </a:accent5>
    <a:accent6>
      <a:srgbClr val="AF9377"/>
    </a:accent6>
    <a:hlink>
      <a:srgbClr val="007B81"/>
    </a:hlink>
    <a:folHlink>
      <a:srgbClr val="9EE1E5"/>
    </a:folHlink>
  </a:clrScheme>
</a:themeOverride>
</file>

<file path=ppt/theme/themeOverride2.xml><?xml version="1.0" encoding="utf-8"?>
<a:themeOverride xmlns:a="http://schemas.openxmlformats.org/drawingml/2006/main">
  <a:clrScheme name="TRU 2019">
    <a:dk1>
      <a:srgbClr val="000000"/>
    </a:dk1>
    <a:lt1>
      <a:srgbClr val="FFFFFF"/>
    </a:lt1>
    <a:dk2>
      <a:srgbClr val="003E51"/>
    </a:dk2>
    <a:lt2>
      <a:srgbClr val="00B0B9"/>
    </a:lt2>
    <a:accent1>
      <a:srgbClr val="9AB7C1"/>
    </a:accent1>
    <a:accent2>
      <a:srgbClr val="BAD1BA"/>
    </a:accent2>
    <a:accent3>
      <a:srgbClr val="FFCD00"/>
    </a:accent3>
    <a:accent4>
      <a:srgbClr val="FFF5DE"/>
    </a:accent4>
    <a:accent5>
      <a:srgbClr val="F88F23"/>
    </a:accent5>
    <a:accent6>
      <a:srgbClr val="AF9377"/>
    </a:accent6>
    <a:hlink>
      <a:srgbClr val="007B81"/>
    </a:hlink>
    <a:folHlink>
      <a:srgbClr val="9EE1E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6E5DEBDEE32E147A02EBF51204000C6" ma:contentTypeVersion="14" ma:contentTypeDescription="Create a new document." ma:contentTypeScope="" ma:versionID="afbfc7f16d89bc76d0feecf89661ba66">
  <xsd:schema xmlns:xsd="http://www.w3.org/2001/XMLSchema" xmlns:xs="http://www.w3.org/2001/XMLSchema" xmlns:p="http://schemas.microsoft.com/office/2006/metadata/properties" xmlns:ns3="12c97b89-1e7b-4b4e-97d8-abee94d16d49" xmlns:ns4="ec43987a-a90c-4689-9981-7cc4180a1169" targetNamespace="http://schemas.microsoft.com/office/2006/metadata/properties" ma:root="true" ma:fieldsID="22fed2f14ac0d63f69ed14d26c4409ed" ns3:_="" ns4:_="">
    <xsd:import namespace="12c97b89-1e7b-4b4e-97d8-abee94d16d49"/>
    <xsd:import namespace="ec43987a-a90c-4689-9981-7cc4180a116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c97b89-1e7b-4b4e-97d8-abee94d16d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3987a-a90c-4689-9981-7cc4180a116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AFCEC2-CFAF-4E7C-AF3C-0D9C0AAD67BB}">
  <ds:schemaRefs>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http://schemas.microsoft.com/office/2006/documentManagement/types"/>
    <ds:schemaRef ds:uri="ec43987a-a90c-4689-9981-7cc4180a1169"/>
    <ds:schemaRef ds:uri="12c97b89-1e7b-4b4e-97d8-abee94d16d49"/>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1A9ED852-EFAF-4100-BAE0-6EA11FA961BE}">
  <ds:schemaRefs>
    <ds:schemaRef ds:uri="http://schemas.microsoft.com/sharepoint/v3/contenttype/forms"/>
  </ds:schemaRefs>
</ds:datastoreItem>
</file>

<file path=customXml/itemProps3.xml><?xml version="1.0" encoding="utf-8"?>
<ds:datastoreItem xmlns:ds="http://schemas.openxmlformats.org/officeDocument/2006/customXml" ds:itemID="{6ADCEA14-22EF-40A8-8620-A04C924417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c97b89-1e7b-4b4e-97d8-abee94d16d49"/>
    <ds:schemaRef ds:uri="ec43987a-a90c-4689-9981-7cc4180a11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19169</TotalTime>
  <Words>9451</Words>
  <Application>Microsoft Office PowerPoint</Application>
  <PresentationFormat>Widescreen</PresentationFormat>
  <Paragraphs>642</Paragraphs>
  <Slides>64</Slides>
  <Notes>59</Notes>
  <HiddenSlides>0</HiddenSlides>
  <MMClips>3</MMClips>
  <ScaleCrop>false</ScaleCrop>
  <HeadingPairs>
    <vt:vector size="6" baseType="variant">
      <vt:variant>
        <vt:lpstr>Fonts Used</vt:lpstr>
      </vt:variant>
      <vt:variant>
        <vt:i4>32</vt:i4>
      </vt:variant>
      <vt:variant>
        <vt:lpstr>Theme</vt:lpstr>
      </vt:variant>
      <vt:variant>
        <vt:i4>2</vt:i4>
      </vt:variant>
      <vt:variant>
        <vt:lpstr>Slide Titles</vt:lpstr>
      </vt:variant>
      <vt:variant>
        <vt:i4>64</vt:i4>
      </vt:variant>
    </vt:vector>
  </HeadingPairs>
  <TitlesOfParts>
    <vt:vector size="98" baseType="lpstr">
      <vt:lpstr>Aptos</vt:lpstr>
      <vt:lpstr>Aptos Display</vt:lpstr>
      <vt:lpstr>Arial</vt:lpstr>
      <vt:lpstr>Calibri</vt:lpstr>
      <vt:lpstr>Georgia</vt:lpstr>
      <vt:lpstr>Gotham SSm A</vt:lpstr>
      <vt:lpstr>H5PDroidSans</vt:lpstr>
      <vt:lpstr>Helvetica</vt:lpstr>
      <vt:lpstr>Helvetica Neue</vt:lpstr>
      <vt:lpstr>HK Grotesk</vt:lpstr>
      <vt:lpstr>inherit</vt:lpstr>
      <vt:lpstr>Karla</vt:lpstr>
      <vt:lpstr>Lato</vt:lpstr>
      <vt:lpstr>Lato Extended</vt:lpstr>
      <vt:lpstr>lexia-n3</vt:lpstr>
      <vt:lpstr>Lora</vt:lpstr>
      <vt:lpstr>Noto Sans</vt:lpstr>
      <vt:lpstr>Open Sans</vt:lpstr>
      <vt:lpstr>Palatino</vt:lpstr>
      <vt:lpstr>proximanova</vt:lpstr>
      <vt:lpstr>proxima-nova</vt:lpstr>
      <vt:lpstr>Public Sans</vt:lpstr>
      <vt:lpstr>Roboto</vt:lpstr>
      <vt:lpstr>Roboto Slab</vt:lpstr>
      <vt:lpstr>Segoe UI</vt:lpstr>
      <vt:lpstr>SegoeUIVariable</vt:lpstr>
      <vt:lpstr>source sans pro</vt:lpstr>
      <vt:lpstr>Symbol</vt:lpstr>
      <vt:lpstr>Times</vt:lpstr>
      <vt:lpstr>times new roman</vt:lpstr>
      <vt:lpstr>var(--font-base, serif)</vt:lpstr>
      <vt:lpstr>Wingdings</vt:lpstr>
      <vt:lpstr>Office Theme</vt:lpstr>
      <vt:lpstr>1_Office Theme</vt:lpstr>
      <vt:lpstr>Navigating Creative Commons: Empowering Knowledge and Sharing</vt:lpstr>
      <vt:lpstr>Hello / Weyt-k!</vt:lpstr>
      <vt:lpstr>Land Acknowledgement</vt:lpstr>
      <vt:lpstr>Today’s Learning Outcomes</vt:lpstr>
      <vt:lpstr>Question 1</vt:lpstr>
      <vt:lpstr>Copyright Basics</vt:lpstr>
      <vt:lpstr>A Little Bit about Copyright</vt:lpstr>
      <vt:lpstr>What does copyright cover?</vt:lpstr>
      <vt:lpstr>When does it start?</vt:lpstr>
      <vt:lpstr>How long does it last?</vt:lpstr>
      <vt:lpstr>Public Domain</vt:lpstr>
      <vt:lpstr>Creator vs. Copyright Owner</vt:lpstr>
      <vt:lpstr>BUT …</vt:lpstr>
      <vt:lpstr>Enter Open Licensing</vt:lpstr>
      <vt:lpstr>Benefits of Open Licences</vt:lpstr>
      <vt:lpstr>Open Access vs OER</vt:lpstr>
      <vt:lpstr>5R Permissions of OER</vt:lpstr>
      <vt:lpstr>Question 2</vt:lpstr>
      <vt:lpstr>“Free” is not the same as “open”</vt:lpstr>
      <vt:lpstr>Introduction to Creative Commons</vt:lpstr>
      <vt:lpstr>Story of Creative Commons</vt:lpstr>
      <vt:lpstr>Creative Commons</vt:lpstr>
      <vt:lpstr>Three Layers of a CC Licence</vt:lpstr>
      <vt:lpstr>Four Creative Commons Licence Elements</vt:lpstr>
      <vt:lpstr>CC Licence Spectrum</vt:lpstr>
      <vt:lpstr>Public Domain Tools</vt:lpstr>
      <vt:lpstr>How To Attribute Creative Commons Photos by Foter is licensed under CC BY-SA 3.0</vt:lpstr>
      <vt:lpstr>Exceptions and Limitations</vt:lpstr>
      <vt:lpstr>CC Licence Spectrum: OER vs Not OER</vt:lpstr>
      <vt:lpstr>Using CC Licences</vt:lpstr>
      <vt:lpstr>Apply a CC Licence</vt:lpstr>
      <vt:lpstr>Group Activity: Choosing a Creative Commons Licence</vt:lpstr>
      <vt:lpstr>Group Activity: Scenario</vt:lpstr>
      <vt:lpstr>Group Activity: Group Discussion</vt:lpstr>
      <vt:lpstr>5-minute break</vt:lpstr>
      <vt:lpstr>Finding Creative Commons Material</vt:lpstr>
      <vt:lpstr>TRU Library LibGuide</vt:lpstr>
      <vt:lpstr>Finding CC Material</vt:lpstr>
      <vt:lpstr>Finding Open Textbooks</vt:lpstr>
      <vt:lpstr>Individual Activity: Part 1</vt:lpstr>
      <vt:lpstr>Remixing &amp; Adapting CC Material</vt:lpstr>
      <vt:lpstr>Adaptations vs Collections</vt:lpstr>
      <vt:lpstr>Adaptations vs Collections: Licensing Considerations</vt:lpstr>
      <vt:lpstr>CC Compatibility Chart</vt:lpstr>
      <vt:lpstr>CC Adapter’s Licence Chart</vt:lpstr>
      <vt:lpstr>Attributions</vt:lpstr>
      <vt:lpstr>How is attribution different from a citation? </vt:lpstr>
      <vt:lpstr>Attribution: TASL</vt:lpstr>
      <vt:lpstr>Attribution Builders</vt:lpstr>
      <vt:lpstr>  Option 1: Photo by Samuel Chow  / CC BY 4.0</vt:lpstr>
      <vt:lpstr>"Clownfish and Sea Anemone 2" by Samuel Chow is licensed under CC BY 4.0.</vt:lpstr>
      <vt:lpstr>CC Wiki Recommended practices for attribution</vt:lpstr>
      <vt:lpstr>Individual Activity: Part 2</vt:lpstr>
      <vt:lpstr>“The Real Nemo and Marlin” is a derivative of the image Clownfish and Sea Anemone 2" by Samuel Chow licensed under CC BY 4.0. / “The Real Nemo and Marlin” by Brenda Smith is licensed under CC BY 4.0.</vt:lpstr>
      <vt:lpstr>Sample Attributions</vt:lpstr>
      <vt:lpstr>Creating and Licensing Your Own Work</vt:lpstr>
      <vt:lpstr>Where can I share my work?</vt:lpstr>
      <vt:lpstr>Getting Started with  Advocating for Open Licensing and OER</vt:lpstr>
      <vt:lpstr>Open communities</vt:lpstr>
      <vt:lpstr>Getting Started with  Advocating for Open Licensing and OER</vt:lpstr>
      <vt:lpstr>Question 3</vt:lpstr>
      <vt:lpstr>Need Help? Check out …</vt:lpstr>
      <vt:lpstr>Attributions</vt:lpstr>
      <vt:lpstr>Questions?  Evaluation: https://tru.libwizard.com/f/workshopevaluation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 Smith</dc:creator>
  <cp:lastModifiedBy>Brenda Smith</cp:lastModifiedBy>
  <cp:revision>53</cp:revision>
  <cp:lastPrinted>2024-10-16T06:08:44Z</cp:lastPrinted>
  <dcterms:created xsi:type="dcterms:W3CDTF">2020-12-02T22:08:38Z</dcterms:created>
  <dcterms:modified xsi:type="dcterms:W3CDTF">2024-11-28T01:36:40Z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0x010100A6E5DEBDEE32E147A02EBF51204000C6</vt:lpwstr>
  </property>
</Properties>
</file>